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0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06/relationships/legacyDocTextInfo" Target="legacyDocTextInfo.bin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Обмін досвідом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презентація ФММ </a:t>
            </a:r>
          </a:p>
          <a:p>
            <a:endParaRPr lang="uk-UA" dirty="0" smtClean="0"/>
          </a:p>
          <a:p>
            <a:pPr algn="r"/>
            <a:r>
              <a:rPr lang="uk-UA" sz="2000" dirty="0" smtClean="0"/>
              <a:t>31.10.13</a:t>
            </a:r>
            <a:endParaRPr lang="ru-RU" sz="20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Фрагмент організаційної структури ДМЗ НТУУ “КПІ”</a:t>
            </a:r>
            <a:endParaRPr lang="ru-RU" dirty="0"/>
          </a:p>
        </p:txBody>
      </p:sp>
      <p:graphicFrame>
        <p:nvGraphicFramePr>
          <p:cNvPr id="1026" name="Organization Chart 2"/>
          <p:cNvGraphicFramePr>
            <a:graphicFrameLocks/>
          </p:cNvGraphicFramePr>
          <p:nvPr>
            <p:ph idx="1"/>
          </p:nvPr>
        </p:nvGraphicFramePr>
        <p:xfrm>
          <a:off x="428596" y="428604"/>
          <a:ext cx="8229600" cy="242889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5" name="_s1032"/>
          <p:cNvSpPr>
            <a:spLocks noChangeArrowheads="1"/>
          </p:cNvSpPr>
          <p:nvPr/>
        </p:nvSpPr>
        <p:spPr bwMode="auto">
          <a:xfrm>
            <a:off x="1928794" y="3214686"/>
            <a:ext cx="1828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uk-UA" dirty="0">
              <a:latin typeface="Arial" charset="0"/>
            </a:endParaRPr>
          </a:p>
          <a:p>
            <a:pPr algn="ctr"/>
            <a:r>
              <a:rPr lang="uk-UA" dirty="0">
                <a:latin typeface="Arial" charset="0"/>
              </a:rPr>
              <a:t>Проектний менеджер кафедри</a:t>
            </a:r>
            <a:endParaRPr lang="ru-RU" dirty="0">
              <a:latin typeface="Arial" charset="0"/>
            </a:endParaRPr>
          </a:p>
          <a:p>
            <a:pPr algn="ctr"/>
            <a:endParaRPr lang="ru-RU" sz="1900" dirty="0">
              <a:latin typeface="Arial" charset="0"/>
            </a:endParaRPr>
          </a:p>
        </p:txBody>
      </p:sp>
      <p:sp>
        <p:nvSpPr>
          <p:cNvPr id="6" name="_s1032"/>
          <p:cNvSpPr>
            <a:spLocks noChangeArrowheads="1"/>
          </p:cNvSpPr>
          <p:nvPr/>
        </p:nvSpPr>
        <p:spPr bwMode="auto">
          <a:xfrm>
            <a:off x="4286248" y="3214686"/>
            <a:ext cx="38862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uk-UA" sz="1900" dirty="0">
                <a:latin typeface="Arial" charset="0"/>
              </a:rPr>
              <a:t>Заступник завідувача кафедри</a:t>
            </a:r>
          </a:p>
          <a:p>
            <a:pPr algn="ctr"/>
            <a:r>
              <a:rPr lang="uk-UA" sz="1900" dirty="0">
                <a:latin typeface="Arial" charset="0"/>
              </a:rPr>
              <a:t>з міжнародної діяльності</a:t>
            </a:r>
            <a:endParaRPr lang="ru-RU" sz="1900" dirty="0">
              <a:latin typeface="Arial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5" y="428604"/>
            <a:ext cx="757242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329642" cy="50720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433" name="Group 1"/>
          <p:cNvGrpSpPr>
            <a:grpSpLocks noChangeAspect="1"/>
          </p:cNvGrpSpPr>
          <p:nvPr/>
        </p:nvGrpSpPr>
        <p:grpSpPr bwMode="auto">
          <a:xfrm>
            <a:off x="500034" y="428604"/>
            <a:ext cx="8072176" cy="4642566"/>
            <a:chOff x="2244" y="1746"/>
            <a:chExt cx="7264" cy="4581"/>
          </a:xfrm>
        </p:grpSpPr>
        <p:sp>
          <p:nvSpPr>
            <p:cNvPr id="18459" name="Text Box 27"/>
            <p:cNvSpPr txBox="1">
              <a:spLocks noChangeArrowheads="1"/>
            </p:cNvSpPr>
            <p:nvPr/>
          </p:nvSpPr>
          <p:spPr bwMode="auto">
            <a:xfrm>
              <a:off x="5188" y="1746"/>
              <a:ext cx="1309" cy="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Декан ФММ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8" name="Text Box 26"/>
            <p:cNvSpPr txBox="1">
              <a:spLocks noChangeArrowheads="1"/>
            </p:cNvSpPr>
            <p:nvPr/>
          </p:nvSpPr>
          <p:spPr bwMode="auto">
            <a:xfrm>
              <a:off x="4795" y="2270"/>
              <a:ext cx="2095" cy="5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Заступник декана ФММ </a:t>
              </a:r>
              <a:endPara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х міжнародних зв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’</a:t>
              </a: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язків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2308" y="2924"/>
              <a:ext cx="2487" cy="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Міжнародний цент р кафедри Менеджменту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7021" y="2924"/>
              <a:ext cx="2487" cy="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Міжнародний цент р кафедри </a:t>
              </a:r>
              <a:endPara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Міжнародної економіки 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3093" y="3579"/>
              <a:ext cx="2488" cy="5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Міжнародний цент р кафедри Маркетингу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6104" y="3579"/>
              <a:ext cx="2487" cy="5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Міжнародний цент р кафедри Економіки і підприємництва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2244" y="4213"/>
              <a:ext cx="2488" cy="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Міжнародний цент р кафедри ТПЕ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5843" y="2139"/>
              <a:ext cx="0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H="1">
              <a:off x="4795" y="2793"/>
              <a:ext cx="131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5450" y="2793"/>
              <a:ext cx="0" cy="7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5973" y="2793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6104" y="2793"/>
              <a:ext cx="0" cy="7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6890" y="2793"/>
              <a:ext cx="131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4879" y="4213"/>
              <a:ext cx="1832" cy="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Міжнародний центр </a:t>
              </a:r>
              <a:endPara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Студради ФММ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5712" y="2793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2439" y="5935"/>
              <a:ext cx="6807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Співробітники і студенти ФММ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H="1">
              <a:off x="7675" y="2008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H="1">
              <a:off x="7283" y="2008"/>
              <a:ext cx="1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>
              <a:off x="6890" y="2008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flipH="1">
              <a:off x="6497" y="2008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>
              <a:off x="7675" y="2008"/>
              <a:ext cx="131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H="1">
              <a:off x="7413" y="2270"/>
              <a:ext cx="132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 flipH="1">
              <a:off x="7152" y="2401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 flipH="1">
              <a:off x="6890" y="2401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2439" y="4888"/>
              <a:ext cx="6807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Відповідальні за роботу з університетами конкретних держав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4" name="Text Box 2"/>
            <p:cNvSpPr txBox="1">
              <a:spLocks noChangeArrowheads="1"/>
            </p:cNvSpPr>
            <p:nvPr/>
          </p:nvSpPr>
          <p:spPr bwMode="auto">
            <a:xfrm>
              <a:off x="4403" y="5412"/>
              <a:ext cx="3010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Профільні заступники декана ФММ 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6715140" y="428604"/>
            <a:ext cx="1485900" cy="573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Департамент міжнародних зв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’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язків НТУУ «КПІ»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5643570" y="2928934"/>
            <a:ext cx="2763698" cy="5310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Міжнародний цент р кафедри ММЕС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71472" y="5214950"/>
            <a:ext cx="821537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Організаційна структура </a:t>
            </a:r>
          </a:p>
          <a:p>
            <a:pPr algn="ctr"/>
            <a:r>
              <a:rPr lang="uk-UA" sz="20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Міжнародного офісу при декані ФММ</a:t>
            </a:r>
            <a:r>
              <a:rPr lang="uk-UA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uk-UA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r>
              <a:rPr lang="uk-UA" sz="1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(Положення про міжнародний офіс ФММ, рішення Вченої ради ФММ від 24.11.08, протокол  № 4)</a:t>
            </a:r>
            <a:r>
              <a:rPr lang="ru-RU" sz="16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ru-RU" sz="16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Відповідальні за міжнародну діяльність кафедр 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Кафедра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Відповідальні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Менеджменту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Шульгіна Л.М.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Міжнародної економіки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Корогодова О.М.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Маркетингу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Лебеденко М.С.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Математичного моделювання економічних систем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Гальчинський Л.Ю.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Економіки і підприємництва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Зеленська</a:t>
                      </a:r>
                      <a:r>
                        <a:rPr lang="uk-UA" baseline="0" dirty="0" smtClean="0"/>
                        <a:t> М.В.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Теоретичної і прикладної економіки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Дученко М.М.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0"/>
          <a:ext cx="8229600" cy="6674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6502"/>
                <a:gridCol w="2043098"/>
              </a:tblGrid>
              <a:tr h="432440">
                <a:tc>
                  <a:txBody>
                    <a:bodyPr/>
                    <a:lstStyle/>
                    <a:p>
                      <a:r>
                        <a:rPr lang="uk-UA" dirty="0" smtClean="0"/>
                        <a:t>Міжнародні проекти ФММ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Відповідальний</a:t>
                      </a:r>
                      <a:endParaRPr lang="ru-RU" dirty="0"/>
                    </a:p>
                  </a:txBody>
                  <a:tcPr/>
                </a:tc>
              </a:tr>
              <a:tr h="971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Міжнародна НДР в рамках міжнародного проекту</a:t>
                      </a:r>
                      <a:r>
                        <a:rPr lang="uk-UA" b="1" dirty="0" smtClean="0"/>
                        <a:t> </a:t>
                      </a:r>
                      <a:r>
                        <a:rPr lang="en-US" dirty="0" smtClean="0"/>
                        <a:t>FR</a:t>
                      </a:r>
                      <a:r>
                        <a:rPr lang="uk-UA" dirty="0" smtClean="0"/>
                        <a:t>І</a:t>
                      </a:r>
                      <a:r>
                        <a:rPr lang="en-US" dirty="0" smtClean="0"/>
                        <a:t>DA and Networks</a:t>
                      </a:r>
                      <a:r>
                        <a:rPr lang="uk-UA" dirty="0" smtClean="0"/>
                        <a:t>: </a:t>
                      </a:r>
                      <a:r>
                        <a:rPr lang="en-US" dirty="0" smtClean="0"/>
                        <a:t>A Cross Regional Comparison in an Evolving International Context</a:t>
                      </a:r>
                      <a:r>
                        <a:rPr lang="uk-UA" baseline="0" dirty="0" smtClean="0"/>
                        <a:t> (2009 – 2012)</a:t>
                      </a:r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Бакалінський О.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4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НТУУ «КПІ», ФММ – Франція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Співаковська Т.</a:t>
                      </a:r>
                      <a:endParaRPr lang="ru-RU" dirty="0"/>
                    </a:p>
                  </a:txBody>
                  <a:tcPr/>
                </a:tc>
              </a:tr>
              <a:tr h="10662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ФММ – Польща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Шульгина Л.</a:t>
                      </a:r>
                    </a:p>
                    <a:p>
                      <a:r>
                        <a:rPr lang="uk-UA" dirty="0" smtClean="0"/>
                        <a:t>Кожемяченко</a:t>
                      </a:r>
                      <a:r>
                        <a:rPr lang="uk-UA" baseline="0" dirty="0" smtClean="0"/>
                        <a:t> О.</a:t>
                      </a:r>
                    </a:p>
                    <a:p>
                      <a:r>
                        <a:rPr lang="uk-UA" baseline="0" dirty="0" smtClean="0"/>
                        <a:t>Кириченко С.</a:t>
                      </a:r>
                      <a:endParaRPr lang="ru-RU" dirty="0"/>
                    </a:p>
                  </a:txBody>
                  <a:tcPr/>
                </a:tc>
              </a:tr>
              <a:tr h="4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Українсько-Японський проект ФММ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Язвінська Н.</a:t>
                      </a:r>
                      <a:endParaRPr lang="ru-RU" dirty="0"/>
                    </a:p>
                  </a:txBody>
                  <a:tcPr/>
                </a:tc>
              </a:tr>
              <a:tr h="4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ФММ – країни Прибалтики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Кубишина Н.</a:t>
                      </a:r>
                      <a:endParaRPr lang="ru-RU" dirty="0"/>
                    </a:p>
                  </a:txBody>
                  <a:tcPr/>
                </a:tc>
              </a:tr>
              <a:tr h="4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Українсько-Шведський проект ФММ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Жуйкова К.</a:t>
                      </a:r>
                      <a:endParaRPr lang="ru-RU" dirty="0"/>
                    </a:p>
                  </a:txBody>
                  <a:tcPr/>
                </a:tc>
              </a:tr>
              <a:tr h="4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ФММ – економічні ф-ти технічних вузів Європи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Герасимчук В.Г.</a:t>
                      </a:r>
                      <a:endParaRPr lang="ru-RU" dirty="0"/>
                    </a:p>
                  </a:txBody>
                  <a:tcPr/>
                </a:tc>
              </a:tr>
              <a:tr h="4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ФММ – Білорусь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Сердюк Б.</a:t>
                      </a:r>
                      <a:endParaRPr lang="ru-RU" dirty="0"/>
                    </a:p>
                  </a:txBody>
                  <a:tcPr/>
                </a:tc>
              </a:tr>
              <a:tr h="4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ФММ - Словаччина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Підлісна О.</a:t>
                      </a:r>
                      <a:endParaRPr lang="ru-RU" dirty="0"/>
                    </a:p>
                  </a:txBody>
                  <a:tcPr/>
                </a:tc>
              </a:tr>
              <a:tr h="43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Надання освітніх</a:t>
                      </a:r>
                      <a:r>
                        <a:rPr lang="uk-UA" baseline="0" dirty="0" smtClean="0"/>
                        <a:t> послуг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ФММ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183880" cy="1051560"/>
          </a:xfrm>
        </p:spPr>
        <p:txBody>
          <a:bodyPr/>
          <a:lstStyle/>
          <a:p>
            <a:r>
              <a:rPr lang="uk-UA" dirty="0" smtClean="0"/>
              <a:t>ПИТАННЯ РОЗВИТКУ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Виділення відповідального за формування англомовного середовища на ФММ</a:t>
            </a:r>
          </a:p>
          <a:p>
            <a:r>
              <a:rPr lang="uk-UA" dirty="0" smtClean="0"/>
              <a:t> Введення до індивідуальних планів аспірантів обов'язкового пункту </a:t>
            </a:r>
            <a:r>
              <a:rPr lang="uk-UA" dirty="0" err="1" smtClean="0"/>
              <a:t>“формування</a:t>
            </a:r>
            <a:r>
              <a:rPr lang="uk-UA" dirty="0" smtClean="0"/>
              <a:t> міжнародних контактів відповідно до теми дослідження ”</a:t>
            </a:r>
          </a:p>
          <a:p>
            <a:r>
              <a:rPr lang="uk-UA" dirty="0" smtClean="0"/>
              <a:t> Формування матеріалів аудиторних занять у вигляді презентацій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929330"/>
            <a:ext cx="8183880" cy="60577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Питання обліку роботи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43932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rgbClr val="7030A0"/>
                </a:solidFill>
              </a:rPr>
              <a:t>Ініціація обліку в індивідуальних рейтингах викладачів коефіцієнтів (балів) за підготовку документів для участі у міжнародних програмах і грантах окремо від коефіцієнтів за фактичну участь у реалізації виграних програм:</a:t>
            </a:r>
          </a:p>
          <a:p>
            <a:pPr>
              <a:buFont typeface="Wingdings 2" pitchFamily="18" charset="2"/>
              <a:buNone/>
            </a:pPr>
            <a:r>
              <a:rPr lang="uk-UA" dirty="0" smtClean="0"/>
              <a:t>Формування англомовних </a:t>
            </a:r>
            <a:r>
              <a:rPr lang="en-US" dirty="0" smtClean="0"/>
              <a:t>pro-file’s </a:t>
            </a:r>
            <a:r>
              <a:rPr lang="uk-UA" dirty="0" smtClean="0"/>
              <a:t>науковців факультету і облік їх наявності у рейтингу викладача.</a:t>
            </a:r>
          </a:p>
          <a:p>
            <a:pPr>
              <a:buNone/>
            </a:pPr>
            <a:r>
              <a:rPr lang="uk-UA" dirty="0" smtClean="0">
                <a:solidFill>
                  <a:srgbClr val="7030A0"/>
                </a:solidFill>
              </a:rPr>
              <a:t>Ініціація обліку в індивідуальних рейтингах викладачів підготовки документів іноземними мовами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</TotalTime>
  <Words>348</Words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Обмін досвідом</vt:lpstr>
      <vt:lpstr>Фрагмент організаційної структури ДМЗ НТУУ “КПІ”</vt:lpstr>
      <vt:lpstr>Слайд 3</vt:lpstr>
      <vt:lpstr>   </vt:lpstr>
      <vt:lpstr>Відповідальні за міжнародну діяльність кафедр </vt:lpstr>
      <vt:lpstr>Слайд 6</vt:lpstr>
      <vt:lpstr>ПИТАННЯ РОЗВИТКУ</vt:lpstr>
      <vt:lpstr>Питання обліку роботи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19</cp:revision>
  <dcterms:modified xsi:type="dcterms:W3CDTF">2013-10-31T13:39:07Z</dcterms:modified>
</cp:coreProperties>
</file>