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2" r:id="rId5"/>
    <p:sldId id="260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2" r:id="rId14"/>
    <p:sldId id="273" r:id="rId15"/>
    <p:sldId id="271" r:id="rId16"/>
    <p:sldId id="270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F46493-1015-414B-91D9-8AB9EF7A6D1F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A1294-F5A3-48DE-99ED-6A0FBC059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y.lashyn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virtualhighwayu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Загальноукраїнський</a:t>
            </a:r>
            <a:r>
              <a:rPr lang="ru-RU" sz="4000" dirty="0"/>
              <a:t> конкурс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dirty="0" smtClean="0"/>
              <a:t>«</a:t>
            </a:r>
            <a:r>
              <a:rPr lang="ru-RU" dirty="0" err="1"/>
              <a:t>Рушай</a:t>
            </a:r>
            <a:r>
              <a:rPr lang="ru-RU" dirty="0"/>
              <a:t> у </a:t>
            </a:r>
            <a:r>
              <a:rPr lang="ru-RU" dirty="0" err="1"/>
              <a:t>віртуальну</a:t>
            </a:r>
            <a:r>
              <a:rPr lang="ru-RU" dirty="0"/>
              <a:t> </a:t>
            </a:r>
            <a:r>
              <a:rPr lang="ru-RU" dirty="0" err="1"/>
              <a:t>магістраль</a:t>
            </a:r>
            <a:r>
              <a:rPr lang="ru-RU" dirty="0"/>
              <a:t> </a:t>
            </a:r>
            <a:r>
              <a:rPr lang="ru-RU" dirty="0" err="1"/>
              <a:t>нескінченних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твого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Юлія </a:t>
            </a:r>
            <a:r>
              <a:rPr lang="uk-UA" dirty="0" err="1" smtClean="0"/>
              <a:t>Лашина</a:t>
            </a:r>
            <a:endParaRPr lang="en-US" dirty="0" smtClean="0"/>
          </a:p>
          <a:p>
            <a:r>
              <a:rPr lang="ru-RU" dirty="0" err="1" smtClean="0"/>
              <a:t>Локальний</a:t>
            </a:r>
            <a:r>
              <a:rPr lang="ru-RU" dirty="0" smtClean="0"/>
              <a:t> координатор у м.Ки</a:t>
            </a:r>
            <a:r>
              <a:rPr lang="uk-UA" dirty="0" err="1" smtClean="0"/>
              <a:t>єві</a:t>
            </a:r>
            <a:endParaRPr lang="uk-UA" dirty="0" smtClean="0"/>
          </a:p>
          <a:p>
            <a:endParaRPr lang="uk-UA" dirty="0" smtClean="0"/>
          </a:p>
          <a:p>
            <a:r>
              <a:rPr lang="en-US" dirty="0" smtClean="0">
                <a:hlinkClick r:id="rId2"/>
              </a:rPr>
              <a:t>y.lashyna@gmail.com</a:t>
            </a:r>
            <a:endParaRPr lang="en-US" dirty="0" smtClean="0"/>
          </a:p>
          <a:p>
            <a:r>
              <a:rPr lang="en-US" dirty="0" smtClean="0"/>
              <a:t>068 118 47 49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Picture 2" descr="http://cstei.lviv.ua/upload/pub/Agency/1397377865_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163048" cy="123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раунд тренінгів - тренери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Микола </a:t>
            </a:r>
            <a:r>
              <a:rPr lang="uk-UA" dirty="0" err="1" smtClean="0"/>
              <a:t>Ольшанський</a:t>
            </a:r>
            <a:r>
              <a:rPr lang="uk-UA" dirty="0" smtClean="0"/>
              <a:t> – генеральний директор MGBK </a:t>
            </a:r>
            <a:r>
              <a:rPr lang="uk-UA" dirty="0" err="1" smtClean="0"/>
              <a:t>Solutions</a:t>
            </a:r>
            <a:r>
              <a:rPr lang="uk-UA" dirty="0" smtClean="0"/>
              <a:t> (</a:t>
            </a:r>
            <a:r>
              <a:rPr lang="uk-UA" dirty="0" err="1" smtClean="0"/>
              <a:t>стартап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23554" name="Picture 2" descr="http://1.bp.blogspot.com/-uP3mO8cdi64/U6vrdN9FUuI/AAAAAAAAJ0g/8j3_RHogHEE/s1600/IMG_5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Студентам було…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Цікаво</a:t>
            </a:r>
            <a:endParaRPr lang="ru-RU" dirty="0"/>
          </a:p>
        </p:txBody>
      </p:sp>
      <p:pic>
        <p:nvPicPr>
          <p:cNvPr id="25604" name="Picture 4" descr="http://4.bp.blogspot.com/-KIieMI2p-8o/U6vrdzlfZXI/AAAAAAAAJ0s/v3OG0MBvcAE/s1600/IMG_5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Студентам було…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Весело</a:t>
            </a:r>
            <a:endParaRPr lang="ru-RU" dirty="0"/>
          </a:p>
        </p:txBody>
      </p:sp>
      <p:pic>
        <p:nvPicPr>
          <p:cNvPr id="26626" name="Picture 2" descr="http://3.bp.blogspot.com/-8R0VAMRsX7I/U6vrbfacDZI/AAAAAAAAJ0E/dQRd0DzoJK8/s1600/IMG_5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6096000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Студентам…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Довелось попрацювати</a:t>
            </a:r>
            <a:endParaRPr lang="ru-RU" dirty="0"/>
          </a:p>
        </p:txBody>
      </p:sp>
      <p:pic>
        <p:nvPicPr>
          <p:cNvPr id="29698" name="Picture 2" descr="C:\Downloads\фотограф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68803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Але їм сподобалось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3.bp.blogspot.com/-Ppb-17gi2r0/U6vrcpaysmI/AAAAAAAAJ0U/PqnT6cX-kK0/s1600/IMG_5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57226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раунд </a:t>
            </a:r>
            <a:r>
              <a:rPr lang="ru-RU" dirty="0" err="1" smtClean="0"/>
              <a:t>тренінгів</a:t>
            </a:r>
            <a:r>
              <a:rPr lang="ru-RU" dirty="0" smtClean="0"/>
              <a:t> (</a:t>
            </a:r>
            <a:r>
              <a:rPr lang="ru-RU" dirty="0" err="1" smtClean="0"/>
              <a:t>вересень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/</a:t>
            </a:r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 err="1" smtClean="0"/>
              <a:t>консультацій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менторами</a:t>
            </a:r>
          </a:p>
          <a:p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 smtClean="0"/>
              <a:t>комісією</a:t>
            </a:r>
            <a:endParaRPr lang="ru-RU" dirty="0" smtClean="0"/>
          </a:p>
          <a:p>
            <a:r>
              <a:rPr lang="ru-RU" dirty="0" err="1" smtClean="0"/>
              <a:t>Заключна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нагородження</a:t>
            </a:r>
            <a:r>
              <a:rPr lang="ru-RU" dirty="0" smtClean="0"/>
              <a:t> </a:t>
            </a:r>
            <a:r>
              <a:rPr lang="ru-RU" dirty="0" err="1" smtClean="0"/>
              <a:t>переможців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4.bp.blogspot.com/-Wdh8zgy_uIk/U6vriWhM5AI/AAAAAAAAJ14/KsGNuICX5uk/s1600/IMG_5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86475" cy="566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Сайт конкурсу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http://www.virtualhighwayua.org/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7827" r="1770" b="2174"/>
          <a:stretch>
            <a:fillRect/>
          </a:stretch>
        </p:blipFill>
        <p:spPr bwMode="auto">
          <a:xfrm>
            <a:off x="210556" y="1628800"/>
            <a:ext cx="88979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конкурсу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сприяння</a:t>
            </a:r>
            <a:r>
              <a:rPr lang="ru-RU" dirty="0" smtClean="0"/>
              <a:t>  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 та </a:t>
            </a:r>
            <a:r>
              <a:rPr lang="ru-RU" dirty="0" err="1" smtClean="0"/>
              <a:t>інновацій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малого та </a:t>
            </a:r>
            <a:r>
              <a:rPr lang="ru-RU" dirty="0" err="1" smtClean="0"/>
              <a:t>середнього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 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1266" name="Picture 2" descr="http://res.cloudinary.com/hrscywv4p/image/upload/c_limit,h_540,w_720/xjcxrxdnrqedrhti7f7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209928" cy="406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Цілі</a:t>
            </a:r>
            <a:r>
              <a:rPr lang="ru-RU" dirty="0" smtClean="0"/>
              <a:t> конкурсу: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та </a:t>
            </a:r>
            <a:r>
              <a:rPr lang="ru-RU" dirty="0" err="1" smtClean="0"/>
              <a:t>навичок</a:t>
            </a:r>
            <a:r>
              <a:rPr lang="ru-RU" dirty="0" smtClean="0"/>
              <a:t> про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 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-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підприємців</a:t>
            </a:r>
            <a:endParaRPr lang="ru-RU" dirty="0" smtClean="0"/>
          </a:p>
          <a:p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для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підприємців</a:t>
            </a:r>
            <a:endParaRPr lang="ru-RU" dirty="0" smtClean="0"/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та </a:t>
            </a:r>
            <a:r>
              <a:rPr lang="ru-RU" dirty="0" err="1" smtClean="0"/>
              <a:t>бізнес-навичок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теми: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338936" cy="4937760"/>
          </a:xfrm>
        </p:spPr>
        <p:txBody>
          <a:bodyPr/>
          <a:lstStyle/>
          <a:p>
            <a:r>
              <a:rPr lang="ru-RU" dirty="0" err="1" smtClean="0"/>
              <a:t>інновації</a:t>
            </a:r>
            <a:r>
              <a:rPr lang="ru-RU" dirty="0" smtClean="0"/>
              <a:t> в </a:t>
            </a:r>
            <a:r>
              <a:rPr lang="ru-RU" dirty="0" err="1" smtClean="0"/>
              <a:t>цифровій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endParaRPr lang="ru-RU" dirty="0" smtClean="0"/>
          </a:p>
          <a:p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ІКТ </a:t>
            </a:r>
          </a:p>
          <a:p>
            <a:r>
              <a:rPr lang="ru-RU" dirty="0" err="1" smtClean="0"/>
              <a:t>електронний</a:t>
            </a:r>
            <a:r>
              <a:rPr lang="ru-RU" dirty="0" smtClean="0"/>
              <a:t>  </a:t>
            </a:r>
            <a:r>
              <a:rPr lang="ru-RU" dirty="0" err="1" smtClean="0"/>
              <a:t>бізнес</a:t>
            </a:r>
            <a:r>
              <a:rPr lang="ru-RU" dirty="0" smtClean="0"/>
              <a:t>,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комерція</a:t>
            </a:r>
            <a:r>
              <a:rPr lang="ru-RU" dirty="0" smtClean="0"/>
              <a:t>,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endParaRPr lang="ru-RU" dirty="0"/>
          </a:p>
        </p:txBody>
      </p:sp>
      <p:pic>
        <p:nvPicPr>
          <p:cNvPr id="7172" name="Picture 4" descr="http://res.cloudinary.com/hrscywv4p/image/upload/c_limit,h_540,w_720/ml4atrudb2zzlja8ig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013" y="1268760"/>
            <a:ext cx="3419475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Організація конкурсу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Реєстрація 	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дедлайн</a:t>
            </a:r>
            <a:r>
              <a:rPr lang="ru-RU" sz="3000" b="1" dirty="0" smtClean="0"/>
              <a:t> </a:t>
            </a:r>
            <a:r>
              <a:rPr lang="ru-RU" sz="3000" b="1" dirty="0" smtClean="0">
                <a:solidFill>
                  <a:srgbClr val="C00000"/>
                </a:solidFill>
              </a:rPr>
              <a:t>25 </a:t>
            </a:r>
            <a:r>
              <a:rPr lang="ru-RU" sz="3000" b="1" dirty="0" err="1" smtClean="0">
                <a:solidFill>
                  <a:srgbClr val="C00000"/>
                </a:solidFill>
              </a:rPr>
              <a:t>травня</a:t>
            </a:r>
            <a:r>
              <a:rPr lang="ru-RU" sz="3000" b="1" dirty="0" smtClean="0">
                <a:solidFill>
                  <a:srgbClr val="C00000"/>
                </a:solidFill>
              </a:rPr>
              <a:t>, 2014 року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</a:t>
            </a:r>
            <a:r>
              <a:rPr lang="uk-UA" dirty="0" err="1" smtClean="0"/>
              <a:t>ідбір</a:t>
            </a:r>
            <a:r>
              <a:rPr lang="uk-UA" dirty="0" smtClean="0"/>
              <a:t> учасників</a:t>
            </a:r>
          </a:p>
          <a:p>
            <a:r>
              <a:rPr lang="uk-UA" dirty="0" smtClean="0"/>
              <a:t>Два раунди тренінгів в Києві та Львові</a:t>
            </a:r>
          </a:p>
          <a:p>
            <a:pPr lvl="1"/>
            <a:r>
              <a:rPr lang="uk-UA" dirty="0" smtClean="0"/>
              <a:t>нові технології в сфері ІКТ, електронного бізнесу та інновації в сфері цифрової економіки  </a:t>
            </a:r>
          </a:p>
          <a:p>
            <a:r>
              <a:rPr lang="uk-UA" dirty="0" smtClean="0"/>
              <a:t>Детальна проробка бізнес-плану за допомогою відео/</a:t>
            </a:r>
            <a:r>
              <a:rPr lang="uk-UA" dirty="0" err="1" smtClean="0"/>
              <a:t>онлайн</a:t>
            </a:r>
            <a:r>
              <a:rPr lang="uk-UA" dirty="0" smtClean="0"/>
              <a:t> консультацій з менторами.</a:t>
            </a:r>
          </a:p>
          <a:p>
            <a:r>
              <a:rPr lang="uk-UA" dirty="0" smtClean="0"/>
              <a:t>Оцінювання</a:t>
            </a:r>
            <a:endParaRPr lang="ru-RU" dirty="0" smtClean="0"/>
          </a:p>
          <a:p>
            <a:r>
              <a:rPr lang="uk-UA" dirty="0" smtClean="0"/>
              <a:t>Заключна конференція в Києві, нагородження переможців</a:t>
            </a:r>
          </a:p>
          <a:p>
            <a:pPr lvl="1"/>
            <a:r>
              <a:rPr lang="uk-UA" dirty="0" smtClean="0"/>
              <a:t>Вісім найкращих учасників представлять свої бізнес-плани перед потенційними інвесторами. </a:t>
            </a:r>
          </a:p>
          <a:p>
            <a:pPr lvl="1"/>
            <a:r>
              <a:rPr lang="uk-UA" dirty="0" smtClean="0"/>
              <a:t>три переможці отримають фінансову винагороду у розмірі еквівалентному 1000 доларів США з врахуванням  можливих податків</a:t>
            </a:r>
            <a:endParaRPr lang="uk-UA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раунд тренінгів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Участь у тренінгу взяли 33 студенти з ВНЗ Києва, Сум, Дніпропетровська, Харкова, Тернополя</a:t>
            </a:r>
          </a:p>
          <a:p>
            <a:r>
              <a:rPr lang="uk-UA" dirty="0" smtClean="0"/>
              <a:t>Тематика 1-го раунду тренінгів - електронний бізнес, створення </a:t>
            </a:r>
            <a:r>
              <a:rPr lang="uk-UA" dirty="0" err="1" smtClean="0"/>
              <a:t>стартапів</a:t>
            </a:r>
            <a:endParaRPr lang="ru-RU" dirty="0"/>
          </a:p>
        </p:txBody>
      </p:sp>
      <p:pic>
        <p:nvPicPr>
          <p:cNvPr id="1026" name="Picture 2" descr="http://1.bp.blogspot.com/-W3ch1DAA9PU/U6vrUlIWMRI/AAAAAAAAJyQ/5zuAvvWcTtY/s1600/IMG_4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112568" cy="3411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раунд </a:t>
            </a:r>
            <a:r>
              <a:rPr lang="uk-UA" dirty="0" smtClean="0"/>
              <a:t>тренінгів - тренери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Кшиштоф </a:t>
            </a:r>
            <a:r>
              <a:rPr lang="uk-UA" dirty="0" err="1" smtClean="0"/>
              <a:t>Піх</a:t>
            </a:r>
            <a:r>
              <a:rPr lang="uk-UA" dirty="0" smtClean="0"/>
              <a:t> - </a:t>
            </a:r>
            <a:r>
              <a:rPr lang="uk-UA" dirty="0" smtClean="0"/>
              <a:t>доцент кафедри економічної політики та директор аспірантури за напрямом економічного прогнозування, Варшавська школа економіки</a:t>
            </a:r>
            <a:endParaRPr lang="ru-RU" dirty="0"/>
          </a:p>
        </p:txBody>
      </p:sp>
      <p:pic>
        <p:nvPicPr>
          <p:cNvPr id="20482" name="Picture 2" descr="http://3.bp.blogspot.com/-GmsCLfw_jnQ/U6vriEtiayI/AAAAAAAAJ1w/IfvtcCxVxnM/s1600/IMG_5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раунд тренінгів - тренери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Ігор </a:t>
            </a:r>
            <a:r>
              <a:rPr lang="uk-UA" dirty="0" err="1" smtClean="0"/>
              <a:t>Пеер</a:t>
            </a:r>
            <a:r>
              <a:rPr lang="uk-UA" dirty="0" smtClean="0"/>
              <a:t> – директор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бізнес-інкубатора</a:t>
            </a:r>
            <a:r>
              <a:rPr lang="ru-RU" dirty="0" smtClean="0"/>
              <a:t> </a:t>
            </a:r>
            <a:r>
              <a:rPr lang="ru-RU" dirty="0" smtClean="0"/>
              <a:t>"</a:t>
            </a:r>
            <a:r>
              <a:rPr lang="ru-RU" dirty="0" err="1" smtClean="0"/>
              <a:t>Be</a:t>
            </a:r>
            <a:r>
              <a:rPr lang="ru-RU" dirty="0" smtClean="0"/>
              <a:t> </a:t>
            </a:r>
            <a:r>
              <a:rPr lang="ru-RU" dirty="0" err="1" smtClean="0"/>
              <a:t>Next</a:t>
            </a:r>
            <a:r>
              <a:rPr lang="ru-RU" dirty="0" smtClean="0"/>
              <a:t> IT" </a:t>
            </a:r>
            <a:r>
              <a:rPr lang="ru-RU" dirty="0" smtClean="0"/>
              <a:t>(</a:t>
            </a:r>
            <a:r>
              <a:rPr lang="ru-RU" dirty="0" err="1" smtClean="0"/>
              <a:t>Ізраїль</a:t>
            </a:r>
            <a:r>
              <a:rPr lang="ru-RU" dirty="0" smtClean="0"/>
              <a:t>) </a:t>
            </a:r>
            <a:endParaRPr lang="ru-RU" dirty="0"/>
          </a:p>
        </p:txBody>
      </p:sp>
      <p:pic>
        <p:nvPicPr>
          <p:cNvPr id="21506" name="Picture 2" descr="http://4.bp.blogspot.com/-eDn3i8pTTco/U6vrWDgjc7I/AAAAAAAAJys/tqhfmDEQrdQ/s1600/IMG_4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раунд тренінгів - тренери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Даміан</a:t>
            </a:r>
            <a:r>
              <a:rPr lang="uk-UA" dirty="0" smtClean="0"/>
              <a:t> </a:t>
            </a:r>
            <a:r>
              <a:rPr lang="uk-UA" dirty="0" err="1" smtClean="0"/>
              <a:t>Стрелчук</a:t>
            </a:r>
            <a:r>
              <a:rPr lang="uk-UA" dirty="0" smtClean="0"/>
              <a:t> – директор інкубатора академічного підприємництва Варшавської політехніки</a:t>
            </a:r>
            <a:endParaRPr lang="ru-RU" dirty="0"/>
          </a:p>
        </p:txBody>
      </p:sp>
      <p:pic>
        <p:nvPicPr>
          <p:cNvPr id="22530" name="Picture 2" descr="http://3.bp.blogspot.com/-Gv8DKspk2ZE/U6vrg56EQLI/AAAAAAAAJ1c/bBkNptMH_3I/s1600/IMG_5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</TotalTime>
  <Words>190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Загальноукраїнський конкурс  «Рушай у віртуальну магістраль нескінченних можливостей твого майбутнього бізнесу!»</vt:lpstr>
      <vt:lpstr>Мета конкурсу</vt:lpstr>
      <vt:lpstr>Цілі конкурсу:</vt:lpstr>
      <vt:lpstr>Конкурс охоплює такі теми:</vt:lpstr>
      <vt:lpstr>Організація конкурсу</vt:lpstr>
      <vt:lpstr>Перший раунд тренінгів</vt:lpstr>
      <vt:lpstr>Перший раунд тренінгів - тренери</vt:lpstr>
      <vt:lpstr>Перший раунд тренінгів - тренери</vt:lpstr>
      <vt:lpstr>Перший раунд тренінгів - тренери</vt:lpstr>
      <vt:lpstr>Перший раунд тренінгів - тренери</vt:lpstr>
      <vt:lpstr>Студентам було…</vt:lpstr>
      <vt:lpstr>Студентам було…</vt:lpstr>
      <vt:lpstr>Студентам…</vt:lpstr>
      <vt:lpstr>Але їм сподобалось</vt:lpstr>
      <vt:lpstr>Далі</vt:lpstr>
      <vt:lpstr>Слайд 16</vt:lpstr>
      <vt:lpstr>Сайт конкурсу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Загальноукраїнський конкурс  «Рушай у віртуальну магістраль нескінченних можливостей твого майбутнього бізнесу!»</dc:title>
  <dc:creator>Yuliya</dc:creator>
  <cp:lastModifiedBy>Yuliya</cp:lastModifiedBy>
  <cp:revision>10</cp:revision>
  <dcterms:created xsi:type="dcterms:W3CDTF">2014-04-17T10:25:33Z</dcterms:created>
  <dcterms:modified xsi:type="dcterms:W3CDTF">2014-06-26T12:48:01Z</dcterms:modified>
</cp:coreProperties>
</file>