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image" Target="../media/image51.png"/><Relationship Id="rId4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FEB85-01CD-4FA0-BC2E-89556796F728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C77CAAB-3094-45B8-8FB3-90843A9C5246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Інститут комп’ютерних наук Румунської академії</a:t>
          </a:r>
          <a:endParaRPr lang="ru-RU" dirty="0">
            <a:solidFill>
              <a:schemeClr val="bg1"/>
            </a:solidFill>
          </a:endParaRPr>
        </a:p>
      </dgm:t>
    </dgm:pt>
    <dgm:pt modelId="{27EC55E9-3342-4865-AD85-2FC0ED5D3B66}" type="parTrans" cxnId="{D1214C8A-6F3A-4867-8C00-80B36FC1ABDF}">
      <dgm:prSet/>
      <dgm:spPr/>
      <dgm:t>
        <a:bodyPr/>
        <a:lstStyle/>
        <a:p>
          <a:endParaRPr lang="ru-RU"/>
        </a:p>
      </dgm:t>
    </dgm:pt>
    <dgm:pt modelId="{911EC586-FB6A-413F-9417-9861155D1663}" type="sibTrans" cxnId="{D1214C8A-6F3A-4867-8C00-80B36FC1ABDF}">
      <dgm:prSet/>
      <dgm:spPr/>
      <dgm:t>
        <a:bodyPr/>
        <a:lstStyle/>
        <a:p>
          <a:endParaRPr lang="ru-RU"/>
        </a:p>
      </dgm:t>
    </dgm:pt>
    <dgm:pt modelId="{6FA94F73-846E-4466-AAF9-E3ABA48260BA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Директор від країни НАТО – проф. Х.-Н. </a:t>
          </a:r>
          <a:r>
            <a:rPr lang="uk-UA" dirty="0" err="1" smtClean="0">
              <a:solidFill>
                <a:schemeClr val="bg1"/>
              </a:solidFill>
            </a:rPr>
            <a:t>Теодореску</a:t>
          </a:r>
          <a:endParaRPr lang="ru-RU" dirty="0">
            <a:solidFill>
              <a:schemeClr val="bg1"/>
            </a:solidFill>
          </a:endParaRPr>
        </a:p>
      </dgm:t>
    </dgm:pt>
    <dgm:pt modelId="{E28CA7C9-6421-4F62-A715-3FE73B982279}" type="parTrans" cxnId="{6A3C6072-F794-459A-B1F6-59CA74EE2A4C}">
      <dgm:prSet/>
      <dgm:spPr/>
      <dgm:t>
        <a:bodyPr/>
        <a:lstStyle/>
        <a:p>
          <a:endParaRPr lang="ru-RU"/>
        </a:p>
      </dgm:t>
    </dgm:pt>
    <dgm:pt modelId="{7F989CEB-DF3B-458D-9BCA-3EE8E5C63F79}" type="sibTrans" cxnId="{6A3C6072-F794-459A-B1F6-59CA74EE2A4C}">
      <dgm:prSet/>
      <dgm:spPr/>
      <dgm:t>
        <a:bodyPr/>
        <a:lstStyle/>
        <a:p>
          <a:endParaRPr lang="ru-RU"/>
        </a:p>
      </dgm:t>
    </dgm:pt>
    <dgm:pt modelId="{BD5C0882-3DD7-4A65-950F-91321999D4F2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ННК </a:t>
          </a:r>
          <a:r>
            <a:rPr lang="uk-UA" dirty="0" err="1" smtClean="0">
              <a:solidFill>
                <a:schemeClr val="bg1"/>
              </a:solidFill>
            </a:rPr>
            <a:t>“Інститут</a:t>
          </a:r>
          <a:r>
            <a:rPr lang="uk-UA" dirty="0" smtClean="0">
              <a:solidFill>
                <a:schemeClr val="bg1"/>
              </a:solidFill>
            </a:rPr>
            <a:t> прикладного системного </a:t>
          </a:r>
          <a:r>
            <a:rPr lang="uk-UA" dirty="0" err="1" smtClean="0">
              <a:solidFill>
                <a:schemeClr val="bg1"/>
              </a:solidFill>
            </a:rPr>
            <a:t>аналізу”</a:t>
          </a:r>
          <a:r>
            <a:rPr lang="uk-UA" dirty="0" smtClean="0">
              <a:solidFill>
                <a:schemeClr val="bg1"/>
              </a:solidFill>
            </a:rPr>
            <a:t> </a:t>
          </a:r>
          <a:br>
            <a:rPr lang="uk-UA" dirty="0" smtClean="0">
              <a:solidFill>
                <a:schemeClr val="bg1"/>
              </a:solidFill>
            </a:rPr>
          </a:br>
          <a:r>
            <a:rPr lang="uk-UA" dirty="0" smtClean="0">
              <a:solidFill>
                <a:schemeClr val="bg1"/>
              </a:solidFill>
            </a:rPr>
            <a:t>НТУУ “КПІ”</a:t>
          </a:r>
          <a:endParaRPr lang="ru-RU" dirty="0">
            <a:solidFill>
              <a:schemeClr val="bg1"/>
            </a:solidFill>
          </a:endParaRPr>
        </a:p>
      </dgm:t>
    </dgm:pt>
    <dgm:pt modelId="{2C622FB8-CD98-4FB3-9456-67A0FF70D45D}" type="parTrans" cxnId="{E8790170-65D0-41ED-BAD1-46D315FA7F75}">
      <dgm:prSet/>
      <dgm:spPr/>
      <dgm:t>
        <a:bodyPr/>
        <a:lstStyle/>
        <a:p>
          <a:endParaRPr lang="ru-RU"/>
        </a:p>
      </dgm:t>
    </dgm:pt>
    <dgm:pt modelId="{56ADE517-EBE1-42F3-BF1F-5D24745A2920}" type="sibTrans" cxnId="{E8790170-65D0-41ED-BAD1-46D315FA7F75}">
      <dgm:prSet/>
      <dgm:spPr/>
      <dgm:t>
        <a:bodyPr/>
        <a:lstStyle/>
        <a:p>
          <a:endParaRPr lang="ru-RU"/>
        </a:p>
      </dgm:t>
    </dgm:pt>
    <dgm:pt modelId="{5F385369-27B6-49D6-BEA8-B79AF78D7CBA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Ко-директор – проф. Н.Д. Панкратова</a:t>
          </a:r>
          <a:endParaRPr lang="ru-RU" dirty="0">
            <a:solidFill>
              <a:schemeClr val="bg1"/>
            </a:solidFill>
          </a:endParaRPr>
        </a:p>
      </dgm:t>
    </dgm:pt>
    <dgm:pt modelId="{32A7C5FA-6D99-4349-8A5C-E2DB4E44A095}" type="parTrans" cxnId="{20B779BD-519C-4B7A-AC54-A7D2A24C39CD}">
      <dgm:prSet/>
      <dgm:spPr/>
      <dgm:t>
        <a:bodyPr/>
        <a:lstStyle/>
        <a:p>
          <a:endParaRPr lang="ru-RU"/>
        </a:p>
      </dgm:t>
    </dgm:pt>
    <dgm:pt modelId="{B5671ACA-A085-4340-9D9B-2709D435D2C9}" type="sibTrans" cxnId="{20B779BD-519C-4B7A-AC54-A7D2A24C39CD}">
      <dgm:prSet/>
      <dgm:spPr/>
      <dgm:t>
        <a:bodyPr/>
        <a:lstStyle/>
        <a:p>
          <a:endParaRPr lang="ru-RU"/>
        </a:p>
      </dgm:t>
    </dgm:pt>
    <dgm:pt modelId="{6004FB98-AA54-4F42-ACDF-C9A67B2B5FC5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Кінцевий користувач – МВС України</a:t>
          </a:r>
          <a:endParaRPr lang="ru-RU" dirty="0">
            <a:solidFill>
              <a:schemeClr val="bg1"/>
            </a:solidFill>
          </a:endParaRPr>
        </a:p>
      </dgm:t>
    </dgm:pt>
    <dgm:pt modelId="{DE9C7F19-F287-4BE5-A69C-6C7A9A8797A9}" type="parTrans" cxnId="{E9006FCF-78CC-4B09-9DCC-17AE0B6C61AB}">
      <dgm:prSet/>
      <dgm:spPr/>
      <dgm:t>
        <a:bodyPr/>
        <a:lstStyle/>
        <a:p>
          <a:endParaRPr lang="ru-RU"/>
        </a:p>
      </dgm:t>
    </dgm:pt>
    <dgm:pt modelId="{0D3E630D-46DA-4490-85DE-D5FCDB83B052}" type="sibTrans" cxnId="{E9006FCF-78CC-4B09-9DCC-17AE0B6C61AB}">
      <dgm:prSet/>
      <dgm:spPr/>
      <dgm:t>
        <a:bodyPr/>
        <a:lstStyle/>
        <a:p>
          <a:endParaRPr lang="ru-RU"/>
        </a:p>
      </dgm:t>
    </dgm:pt>
    <dgm:pt modelId="{3F5EC9CF-7609-48CB-88AE-3CE0D81D70E5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Інститут математики і комп’ютерних наук Академії наук Молдови</a:t>
          </a:r>
          <a:endParaRPr lang="ru-RU" dirty="0">
            <a:solidFill>
              <a:schemeClr val="bg1"/>
            </a:solidFill>
          </a:endParaRPr>
        </a:p>
      </dgm:t>
    </dgm:pt>
    <dgm:pt modelId="{A26E5193-54DB-47E0-97B1-F29983C4F2BD}" type="parTrans" cxnId="{A6BC73F9-A635-46D8-AF33-FD3C48CA0522}">
      <dgm:prSet/>
      <dgm:spPr/>
      <dgm:t>
        <a:bodyPr/>
        <a:lstStyle/>
        <a:p>
          <a:endParaRPr lang="ru-RU"/>
        </a:p>
      </dgm:t>
    </dgm:pt>
    <dgm:pt modelId="{3E375896-C1DB-4711-B62A-1AC5C4D43305}" type="sibTrans" cxnId="{A6BC73F9-A635-46D8-AF33-FD3C48CA0522}">
      <dgm:prSet/>
      <dgm:spPr/>
      <dgm:t>
        <a:bodyPr/>
        <a:lstStyle/>
        <a:p>
          <a:endParaRPr lang="ru-RU"/>
        </a:p>
      </dgm:t>
    </dgm:pt>
    <dgm:pt modelId="{44C06C10-0C29-4C0C-808A-C70DDC962264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Ко-директор – проф. С. </a:t>
          </a:r>
          <a:r>
            <a:rPr lang="uk-UA" dirty="0" err="1" smtClean="0">
              <a:solidFill>
                <a:schemeClr val="bg1"/>
              </a:solidFill>
            </a:rPr>
            <a:t>Кожокару</a:t>
          </a:r>
          <a:endParaRPr lang="ru-RU" dirty="0">
            <a:solidFill>
              <a:schemeClr val="bg1"/>
            </a:solidFill>
          </a:endParaRPr>
        </a:p>
      </dgm:t>
    </dgm:pt>
    <dgm:pt modelId="{4B98C9F2-12E0-4B51-BFD5-7269DD561948}" type="parTrans" cxnId="{C83D00AB-5F6C-499A-81F6-7F8CE815CB84}">
      <dgm:prSet/>
      <dgm:spPr/>
      <dgm:t>
        <a:bodyPr/>
        <a:lstStyle/>
        <a:p>
          <a:endParaRPr lang="ru-RU"/>
        </a:p>
      </dgm:t>
    </dgm:pt>
    <dgm:pt modelId="{104D9CC4-5732-4026-90E0-E68A652C5495}" type="sibTrans" cxnId="{C83D00AB-5F6C-499A-81F6-7F8CE815CB84}">
      <dgm:prSet/>
      <dgm:spPr/>
      <dgm:t>
        <a:bodyPr/>
        <a:lstStyle/>
        <a:p>
          <a:endParaRPr lang="ru-RU"/>
        </a:p>
      </dgm:t>
    </dgm:pt>
    <dgm:pt modelId="{675FCB8C-23DB-4DC0-95AC-B3F246E7253B}" type="pres">
      <dgm:prSet presAssocID="{16AFEB85-01CD-4FA0-BC2E-89556796F72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A92499-8F44-4F73-A188-E6AA29E95685}" type="pres">
      <dgm:prSet presAssocID="{1C77CAAB-3094-45B8-8FB3-90843A9C5246}" presName="comp" presStyleCnt="0"/>
      <dgm:spPr/>
    </dgm:pt>
    <dgm:pt modelId="{5A845F33-0E05-4578-AEF4-2BAF6A4B6C85}" type="pres">
      <dgm:prSet presAssocID="{1C77CAAB-3094-45B8-8FB3-90843A9C5246}" presName="box" presStyleLbl="node1" presStyleIdx="0" presStyleCnt="3"/>
      <dgm:spPr/>
      <dgm:t>
        <a:bodyPr/>
        <a:lstStyle/>
        <a:p>
          <a:endParaRPr lang="ru-RU"/>
        </a:p>
      </dgm:t>
    </dgm:pt>
    <dgm:pt modelId="{63A25743-6BE9-4F74-B7BF-6E035B8258E5}" type="pres">
      <dgm:prSet presAssocID="{1C77CAAB-3094-45B8-8FB3-90843A9C524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D636D4-B117-42AD-BA31-16A4050C3A2F}" type="pres">
      <dgm:prSet presAssocID="{1C77CAAB-3094-45B8-8FB3-90843A9C524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59DE7-712A-4575-9E9D-4B6317BE5D76}" type="pres">
      <dgm:prSet presAssocID="{911EC586-FB6A-413F-9417-9861155D1663}" presName="spacer" presStyleCnt="0"/>
      <dgm:spPr/>
    </dgm:pt>
    <dgm:pt modelId="{D8CB8FCE-947B-4EB5-AF7A-A83439CE3680}" type="pres">
      <dgm:prSet presAssocID="{BD5C0882-3DD7-4A65-950F-91321999D4F2}" presName="comp" presStyleCnt="0"/>
      <dgm:spPr/>
    </dgm:pt>
    <dgm:pt modelId="{CCDB7E7C-13F8-401A-8441-4914DA77B362}" type="pres">
      <dgm:prSet presAssocID="{BD5C0882-3DD7-4A65-950F-91321999D4F2}" presName="box" presStyleLbl="node1" presStyleIdx="1" presStyleCnt="3"/>
      <dgm:spPr/>
      <dgm:t>
        <a:bodyPr/>
        <a:lstStyle/>
        <a:p>
          <a:endParaRPr lang="ru-RU"/>
        </a:p>
      </dgm:t>
    </dgm:pt>
    <dgm:pt modelId="{9298DCC9-3F93-48B2-A6DA-26DD462842AF}" type="pres">
      <dgm:prSet presAssocID="{BD5C0882-3DD7-4A65-950F-91321999D4F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2533B2-99B7-4006-8A67-136D86AF19AA}" type="pres">
      <dgm:prSet presAssocID="{BD5C0882-3DD7-4A65-950F-91321999D4F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32E0B-421E-4E4D-A35C-0DE2159C9C2F}" type="pres">
      <dgm:prSet presAssocID="{56ADE517-EBE1-42F3-BF1F-5D24745A2920}" presName="spacer" presStyleCnt="0"/>
      <dgm:spPr/>
    </dgm:pt>
    <dgm:pt modelId="{80D1A86F-D33E-4457-895A-5E59FBB39E0F}" type="pres">
      <dgm:prSet presAssocID="{3F5EC9CF-7609-48CB-88AE-3CE0D81D70E5}" presName="comp" presStyleCnt="0"/>
      <dgm:spPr/>
    </dgm:pt>
    <dgm:pt modelId="{76ACADC3-CDF7-43D2-9ADC-1ED7AD237EB1}" type="pres">
      <dgm:prSet presAssocID="{3F5EC9CF-7609-48CB-88AE-3CE0D81D70E5}" presName="box" presStyleLbl="node1" presStyleIdx="2" presStyleCnt="3"/>
      <dgm:spPr/>
      <dgm:t>
        <a:bodyPr/>
        <a:lstStyle/>
        <a:p>
          <a:endParaRPr lang="ru-RU"/>
        </a:p>
      </dgm:t>
    </dgm:pt>
    <dgm:pt modelId="{C36E873F-B71B-4085-BF6D-D76A9891E349}" type="pres">
      <dgm:prSet presAssocID="{3F5EC9CF-7609-48CB-88AE-3CE0D81D70E5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574F190-494D-4734-95C8-50B4EE8F70FC}" type="pres">
      <dgm:prSet presAssocID="{3F5EC9CF-7609-48CB-88AE-3CE0D81D70E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3D00AB-5F6C-499A-81F6-7F8CE815CB84}" srcId="{3F5EC9CF-7609-48CB-88AE-3CE0D81D70E5}" destId="{44C06C10-0C29-4C0C-808A-C70DDC962264}" srcOrd="0" destOrd="0" parTransId="{4B98C9F2-12E0-4B51-BFD5-7269DD561948}" sibTransId="{104D9CC4-5732-4026-90E0-E68A652C5495}"/>
    <dgm:cxn modelId="{9197C317-F2DC-4680-A7FF-9FAD75C79FA1}" type="presOf" srcId="{5F385369-27B6-49D6-BEA8-B79AF78D7CBA}" destId="{5E2533B2-99B7-4006-8A67-136D86AF19AA}" srcOrd="1" destOrd="1" presId="urn:microsoft.com/office/officeart/2005/8/layout/vList4"/>
    <dgm:cxn modelId="{E9006FCF-78CC-4B09-9DCC-17AE0B6C61AB}" srcId="{BD5C0882-3DD7-4A65-950F-91321999D4F2}" destId="{6004FB98-AA54-4F42-ACDF-C9A67B2B5FC5}" srcOrd="1" destOrd="0" parTransId="{DE9C7F19-F287-4BE5-A69C-6C7A9A8797A9}" sibTransId="{0D3E630D-46DA-4490-85DE-D5FCDB83B052}"/>
    <dgm:cxn modelId="{AD56D66B-6984-461E-AA25-B139924EEBA1}" type="presOf" srcId="{3F5EC9CF-7609-48CB-88AE-3CE0D81D70E5}" destId="{76ACADC3-CDF7-43D2-9ADC-1ED7AD237EB1}" srcOrd="0" destOrd="0" presId="urn:microsoft.com/office/officeart/2005/8/layout/vList4"/>
    <dgm:cxn modelId="{1B0EE84E-1F04-4E35-BD17-954076CD4280}" type="presOf" srcId="{1C77CAAB-3094-45B8-8FB3-90843A9C5246}" destId="{F9D636D4-B117-42AD-BA31-16A4050C3A2F}" srcOrd="1" destOrd="0" presId="urn:microsoft.com/office/officeart/2005/8/layout/vList4"/>
    <dgm:cxn modelId="{7644A69D-8555-4487-9B65-329F0B32B926}" type="presOf" srcId="{1C77CAAB-3094-45B8-8FB3-90843A9C5246}" destId="{5A845F33-0E05-4578-AEF4-2BAF6A4B6C85}" srcOrd="0" destOrd="0" presId="urn:microsoft.com/office/officeart/2005/8/layout/vList4"/>
    <dgm:cxn modelId="{C3B50F57-1CC1-49C2-9E6D-EA004CBDF9AD}" type="presOf" srcId="{BD5C0882-3DD7-4A65-950F-91321999D4F2}" destId="{CCDB7E7C-13F8-401A-8441-4914DA77B362}" srcOrd="0" destOrd="0" presId="urn:microsoft.com/office/officeart/2005/8/layout/vList4"/>
    <dgm:cxn modelId="{210459A5-8449-47CF-A7AB-53DF39BA6947}" type="presOf" srcId="{6004FB98-AA54-4F42-ACDF-C9A67B2B5FC5}" destId="{5E2533B2-99B7-4006-8A67-136D86AF19AA}" srcOrd="1" destOrd="2" presId="urn:microsoft.com/office/officeart/2005/8/layout/vList4"/>
    <dgm:cxn modelId="{621F5FDB-E78D-4D19-BBDE-6D624FD622B1}" type="presOf" srcId="{16AFEB85-01CD-4FA0-BC2E-89556796F728}" destId="{675FCB8C-23DB-4DC0-95AC-B3F246E7253B}" srcOrd="0" destOrd="0" presId="urn:microsoft.com/office/officeart/2005/8/layout/vList4"/>
    <dgm:cxn modelId="{DEC3F445-09E6-4E18-A580-6169CACF758F}" type="presOf" srcId="{6004FB98-AA54-4F42-ACDF-C9A67B2B5FC5}" destId="{CCDB7E7C-13F8-401A-8441-4914DA77B362}" srcOrd="0" destOrd="2" presId="urn:microsoft.com/office/officeart/2005/8/layout/vList4"/>
    <dgm:cxn modelId="{E3A2160F-B703-4817-B603-F66EECDCDD8E}" type="presOf" srcId="{3F5EC9CF-7609-48CB-88AE-3CE0D81D70E5}" destId="{7574F190-494D-4734-95C8-50B4EE8F70FC}" srcOrd="1" destOrd="0" presId="urn:microsoft.com/office/officeart/2005/8/layout/vList4"/>
    <dgm:cxn modelId="{D4A6ED53-945B-4B03-B823-5DB5601A7F76}" type="presOf" srcId="{5F385369-27B6-49D6-BEA8-B79AF78D7CBA}" destId="{CCDB7E7C-13F8-401A-8441-4914DA77B362}" srcOrd="0" destOrd="1" presId="urn:microsoft.com/office/officeart/2005/8/layout/vList4"/>
    <dgm:cxn modelId="{A6BC73F9-A635-46D8-AF33-FD3C48CA0522}" srcId="{16AFEB85-01CD-4FA0-BC2E-89556796F728}" destId="{3F5EC9CF-7609-48CB-88AE-3CE0D81D70E5}" srcOrd="2" destOrd="0" parTransId="{A26E5193-54DB-47E0-97B1-F29983C4F2BD}" sibTransId="{3E375896-C1DB-4711-B62A-1AC5C4D43305}"/>
    <dgm:cxn modelId="{79E79AB3-E23F-40B7-8FFC-5D6BB940FEBD}" type="presOf" srcId="{44C06C10-0C29-4C0C-808A-C70DDC962264}" destId="{76ACADC3-CDF7-43D2-9ADC-1ED7AD237EB1}" srcOrd="0" destOrd="1" presId="urn:microsoft.com/office/officeart/2005/8/layout/vList4"/>
    <dgm:cxn modelId="{E8790170-65D0-41ED-BAD1-46D315FA7F75}" srcId="{16AFEB85-01CD-4FA0-BC2E-89556796F728}" destId="{BD5C0882-3DD7-4A65-950F-91321999D4F2}" srcOrd="1" destOrd="0" parTransId="{2C622FB8-CD98-4FB3-9456-67A0FF70D45D}" sibTransId="{56ADE517-EBE1-42F3-BF1F-5D24745A2920}"/>
    <dgm:cxn modelId="{669153F3-4779-4D00-A9E8-9F61847359D9}" type="presOf" srcId="{44C06C10-0C29-4C0C-808A-C70DDC962264}" destId="{7574F190-494D-4734-95C8-50B4EE8F70FC}" srcOrd="1" destOrd="1" presId="urn:microsoft.com/office/officeart/2005/8/layout/vList4"/>
    <dgm:cxn modelId="{1262F576-A4F9-4E46-B1F5-2410019915E0}" type="presOf" srcId="{6FA94F73-846E-4466-AAF9-E3ABA48260BA}" destId="{F9D636D4-B117-42AD-BA31-16A4050C3A2F}" srcOrd="1" destOrd="1" presId="urn:microsoft.com/office/officeart/2005/8/layout/vList4"/>
    <dgm:cxn modelId="{64955ADA-EF99-4060-8303-3D7C7F78473D}" type="presOf" srcId="{6FA94F73-846E-4466-AAF9-E3ABA48260BA}" destId="{5A845F33-0E05-4578-AEF4-2BAF6A4B6C85}" srcOrd="0" destOrd="1" presId="urn:microsoft.com/office/officeart/2005/8/layout/vList4"/>
    <dgm:cxn modelId="{6A3C6072-F794-459A-B1F6-59CA74EE2A4C}" srcId="{1C77CAAB-3094-45B8-8FB3-90843A9C5246}" destId="{6FA94F73-846E-4466-AAF9-E3ABA48260BA}" srcOrd="0" destOrd="0" parTransId="{E28CA7C9-6421-4F62-A715-3FE73B982279}" sibTransId="{7F989CEB-DF3B-458D-9BCA-3EE8E5C63F79}"/>
    <dgm:cxn modelId="{895C11C9-4686-41AC-947C-4752CD34D507}" type="presOf" srcId="{BD5C0882-3DD7-4A65-950F-91321999D4F2}" destId="{5E2533B2-99B7-4006-8A67-136D86AF19AA}" srcOrd="1" destOrd="0" presId="urn:microsoft.com/office/officeart/2005/8/layout/vList4"/>
    <dgm:cxn modelId="{D1214C8A-6F3A-4867-8C00-80B36FC1ABDF}" srcId="{16AFEB85-01CD-4FA0-BC2E-89556796F728}" destId="{1C77CAAB-3094-45B8-8FB3-90843A9C5246}" srcOrd="0" destOrd="0" parTransId="{27EC55E9-3342-4865-AD85-2FC0ED5D3B66}" sibTransId="{911EC586-FB6A-413F-9417-9861155D1663}"/>
    <dgm:cxn modelId="{20B779BD-519C-4B7A-AC54-A7D2A24C39CD}" srcId="{BD5C0882-3DD7-4A65-950F-91321999D4F2}" destId="{5F385369-27B6-49D6-BEA8-B79AF78D7CBA}" srcOrd="0" destOrd="0" parTransId="{32A7C5FA-6D99-4349-8A5C-E2DB4E44A095}" sibTransId="{B5671ACA-A085-4340-9D9B-2709D435D2C9}"/>
    <dgm:cxn modelId="{BCA38813-7A9C-42BF-BB06-8B397E12B55A}" type="presParOf" srcId="{675FCB8C-23DB-4DC0-95AC-B3F246E7253B}" destId="{F2A92499-8F44-4F73-A188-E6AA29E95685}" srcOrd="0" destOrd="0" presId="urn:microsoft.com/office/officeart/2005/8/layout/vList4"/>
    <dgm:cxn modelId="{472BCCA8-C7B4-4F1C-8EEB-6F5EE118B252}" type="presParOf" srcId="{F2A92499-8F44-4F73-A188-E6AA29E95685}" destId="{5A845F33-0E05-4578-AEF4-2BAF6A4B6C85}" srcOrd="0" destOrd="0" presId="urn:microsoft.com/office/officeart/2005/8/layout/vList4"/>
    <dgm:cxn modelId="{A4E33C35-49C8-4936-9FB8-8235454766FB}" type="presParOf" srcId="{F2A92499-8F44-4F73-A188-E6AA29E95685}" destId="{63A25743-6BE9-4F74-B7BF-6E035B8258E5}" srcOrd="1" destOrd="0" presId="urn:microsoft.com/office/officeart/2005/8/layout/vList4"/>
    <dgm:cxn modelId="{144230C4-3416-4AB9-B7DD-EE9C95A256A0}" type="presParOf" srcId="{F2A92499-8F44-4F73-A188-E6AA29E95685}" destId="{F9D636D4-B117-42AD-BA31-16A4050C3A2F}" srcOrd="2" destOrd="0" presId="urn:microsoft.com/office/officeart/2005/8/layout/vList4"/>
    <dgm:cxn modelId="{1258E6D7-CAEC-46E8-822B-1EA6D844B0D0}" type="presParOf" srcId="{675FCB8C-23DB-4DC0-95AC-B3F246E7253B}" destId="{41259DE7-712A-4575-9E9D-4B6317BE5D76}" srcOrd="1" destOrd="0" presId="urn:microsoft.com/office/officeart/2005/8/layout/vList4"/>
    <dgm:cxn modelId="{6C8A93F6-A0FD-4220-8A5A-2194546FD551}" type="presParOf" srcId="{675FCB8C-23DB-4DC0-95AC-B3F246E7253B}" destId="{D8CB8FCE-947B-4EB5-AF7A-A83439CE3680}" srcOrd="2" destOrd="0" presId="urn:microsoft.com/office/officeart/2005/8/layout/vList4"/>
    <dgm:cxn modelId="{561ABCC9-338E-4639-911A-D1577C5B6C50}" type="presParOf" srcId="{D8CB8FCE-947B-4EB5-AF7A-A83439CE3680}" destId="{CCDB7E7C-13F8-401A-8441-4914DA77B362}" srcOrd="0" destOrd="0" presId="urn:microsoft.com/office/officeart/2005/8/layout/vList4"/>
    <dgm:cxn modelId="{2E3302FA-0994-4568-97D6-7A0929C9D328}" type="presParOf" srcId="{D8CB8FCE-947B-4EB5-AF7A-A83439CE3680}" destId="{9298DCC9-3F93-48B2-A6DA-26DD462842AF}" srcOrd="1" destOrd="0" presId="urn:microsoft.com/office/officeart/2005/8/layout/vList4"/>
    <dgm:cxn modelId="{A3D6E412-E04C-49B8-BE5E-CF70FAD430F4}" type="presParOf" srcId="{D8CB8FCE-947B-4EB5-AF7A-A83439CE3680}" destId="{5E2533B2-99B7-4006-8A67-136D86AF19AA}" srcOrd="2" destOrd="0" presId="urn:microsoft.com/office/officeart/2005/8/layout/vList4"/>
    <dgm:cxn modelId="{018F6BFC-7B7C-496A-8AF1-18144F7F3842}" type="presParOf" srcId="{675FCB8C-23DB-4DC0-95AC-B3F246E7253B}" destId="{CC832E0B-421E-4E4D-A35C-0DE2159C9C2F}" srcOrd="3" destOrd="0" presId="urn:microsoft.com/office/officeart/2005/8/layout/vList4"/>
    <dgm:cxn modelId="{8877D6DF-256E-4C87-82A5-B5396009204D}" type="presParOf" srcId="{675FCB8C-23DB-4DC0-95AC-B3F246E7253B}" destId="{80D1A86F-D33E-4457-895A-5E59FBB39E0F}" srcOrd="4" destOrd="0" presId="urn:microsoft.com/office/officeart/2005/8/layout/vList4"/>
    <dgm:cxn modelId="{47926C83-CBD3-4517-9B9C-7DFDC607221E}" type="presParOf" srcId="{80D1A86F-D33E-4457-895A-5E59FBB39E0F}" destId="{76ACADC3-CDF7-43D2-9ADC-1ED7AD237EB1}" srcOrd="0" destOrd="0" presId="urn:microsoft.com/office/officeart/2005/8/layout/vList4"/>
    <dgm:cxn modelId="{5F91BB99-B653-4E14-B16F-5D1A0CC30705}" type="presParOf" srcId="{80D1A86F-D33E-4457-895A-5E59FBB39E0F}" destId="{C36E873F-B71B-4085-BF6D-D76A9891E349}" srcOrd="1" destOrd="0" presId="urn:microsoft.com/office/officeart/2005/8/layout/vList4"/>
    <dgm:cxn modelId="{7E7CFB55-7600-4AB6-AD1F-C66B113C6A3C}" type="presParOf" srcId="{80D1A86F-D33E-4457-895A-5E59FBB39E0F}" destId="{7574F190-494D-4734-95C8-50B4EE8F70FC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F406A-CF1B-43F1-ABD2-1ADE71857E0C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0AE1293-7821-4C39-B24C-85943ADD068A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bg1"/>
              </a:solidFill>
            </a:rPr>
            <a:t>Підпроект</a:t>
          </a:r>
          <a:r>
            <a:rPr lang="uk-UA" b="1" dirty="0" smtClean="0">
              <a:solidFill>
                <a:schemeClr val="bg1"/>
              </a:solidFill>
            </a:rPr>
            <a:t> 1</a:t>
          </a:r>
          <a:r>
            <a:rPr lang="uk-UA" dirty="0" smtClean="0">
              <a:solidFill>
                <a:schemeClr val="bg1"/>
              </a:solidFill>
            </a:rPr>
            <a:t>: Адаптація і удосконалення інструментів для моніторингу та текстової аналітики в області соціальних лих, катастроф і тероризму</a:t>
          </a:r>
          <a:endParaRPr lang="ru-RU" dirty="0">
            <a:solidFill>
              <a:schemeClr val="bg1"/>
            </a:solidFill>
          </a:endParaRPr>
        </a:p>
      </dgm:t>
    </dgm:pt>
    <dgm:pt modelId="{8888DB4C-2628-473F-B03B-50EF9B423A7E}" type="parTrans" cxnId="{9A82007E-2B50-4D8C-9CD8-E0A5D67D5311}">
      <dgm:prSet/>
      <dgm:spPr/>
      <dgm:t>
        <a:bodyPr/>
        <a:lstStyle/>
        <a:p>
          <a:endParaRPr lang="ru-RU"/>
        </a:p>
      </dgm:t>
    </dgm:pt>
    <dgm:pt modelId="{2A3834CB-3E93-46A2-88CF-460FAACD0549}" type="sibTrans" cxnId="{9A82007E-2B50-4D8C-9CD8-E0A5D67D5311}">
      <dgm:prSet/>
      <dgm:spPr/>
      <dgm:t>
        <a:bodyPr/>
        <a:lstStyle/>
        <a:p>
          <a:endParaRPr lang="ru-RU"/>
        </a:p>
      </dgm:t>
    </dgm:pt>
    <dgm:pt modelId="{3C27610A-B763-4531-BD12-5F6A795076D0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bg1"/>
              </a:solidFill>
            </a:rPr>
            <a:t>Підпроект</a:t>
          </a:r>
          <a:r>
            <a:rPr lang="uk-UA" b="1" dirty="0" smtClean="0">
              <a:solidFill>
                <a:schemeClr val="bg1"/>
              </a:solidFill>
            </a:rPr>
            <a:t> 2</a:t>
          </a:r>
          <a:r>
            <a:rPr lang="uk-UA" dirty="0" smtClean="0">
              <a:solidFill>
                <a:schemeClr val="bg1"/>
              </a:solidFill>
            </a:rPr>
            <a:t>: розробка механізму прогнозування для процесів соціальних заворушень</a:t>
          </a:r>
          <a:endParaRPr lang="ru-RU" dirty="0">
            <a:solidFill>
              <a:schemeClr val="bg1"/>
            </a:solidFill>
          </a:endParaRPr>
        </a:p>
      </dgm:t>
    </dgm:pt>
    <dgm:pt modelId="{00E7E2BE-D5D5-4D9C-BE6C-C95157C3B82C}" type="parTrans" cxnId="{CCF24F80-CA69-4AC3-A5DA-0702E1090BAB}">
      <dgm:prSet/>
      <dgm:spPr/>
      <dgm:t>
        <a:bodyPr/>
        <a:lstStyle/>
        <a:p>
          <a:endParaRPr lang="ru-RU"/>
        </a:p>
      </dgm:t>
    </dgm:pt>
    <dgm:pt modelId="{1E1498CB-933B-4DAE-9CF8-A94F65D8440D}" type="sibTrans" cxnId="{CCF24F80-CA69-4AC3-A5DA-0702E1090BAB}">
      <dgm:prSet/>
      <dgm:spPr/>
      <dgm:t>
        <a:bodyPr/>
        <a:lstStyle/>
        <a:p>
          <a:endParaRPr lang="ru-RU"/>
        </a:p>
      </dgm:t>
    </dgm:pt>
    <dgm:pt modelId="{D9D746F6-280D-406A-81AD-3E4FBE05FC4C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bg1"/>
              </a:solidFill>
            </a:rPr>
            <a:t>Підпроект</a:t>
          </a:r>
          <a:r>
            <a:rPr lang="uk-UA" b="1" dirty="0" smtClean="0">
              <a:solidFill>
                <a:schemeClr val="bg1"/>
              </a:solidFill>
            </a:rPr>
            <a:t> 3</a:t>
          </a:r>
          <a:r>
            <a:rPr lang="uk-UA" dirty="0" smtClean="0">
              <a:solidFill>
                <a:schemeClr val="bg1"/>
              </a:solidFill>
            </a:rPr>
            <a:t>: розробка набору інструментів моделювання для сценарного аналізу (передбачення) соціальної катастрофи</a:t>
          </a:r>
          <a:endParaRPr lang="ru-RU" dirty="0">
            <a:solidFill>
              <a:schemeClr val="bg1"/>
            </a:solidFill>
          </a:endParaRPr>
        </a:p>
      </dgm:t>
    </dgm:pt>
    <dgm:pt modelId="{E0FF1165-BDD4-4080-90DA-0DCC8A9F2DCF}" type="parTrans" cxnId="{1A3DC97D-45FC-447E-8DB4-2D62EEB457B2}">
      <dgm:prSet/>
      <dgm:spPr/>
      <dgm:t>
        <a:bodyPr/>
        <a:lstStyle/>
        <a:p>
          <a:endParaRPr lang="ru-RU"/>
        </a:p>
      </dgm:t>
    </dgm:pt>
    <dgm:pt modelId="{60A9603C-04B3-46AA-9C03-E3AD28996AFF}" type="sibTrans" cxnId="{1A3DC97D-45FC-447E-8DB4-2D62EEB457B2}">
      <dgm:prSet/>
      <dgm:spPr/>
      <dgm:t>
        <a:bodyPr/>
        <a:lstStyle/>
        <a:p>
          <a:endParaRPr lang="ru-RU"/>
        </a:p>
      </dgm:t>
    </dgm:pt>
    <dgm:pt modelId="{58C8D3A8-2340-4EAC-8BF1-AAD6DD3474E5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bg1"/>
              </a:solidFill>
            </a:rPr>
            <a:t>Підпроект</a:t>
          </a:r>
          <a:r>
            <a:rPr lang="uk-UA" b="1" dirty="0" smtClean="0">
              <a:solidFill>
                <a:schemeClr val="bg1"/>
              </a:solidFill>
            </a:rPr>
            <a:t> 4</a:t>
          </a:r>
          <a:r>
            <a:rPr lang="uk-UA" dirty="0" smtClean="0">
              <a:solidFill>
                <a:schemeClr val="bg1"/>
              </a:solidFill>
            </a:rPr>
            <a:t>: заснування ситуаційно-аналітичного центру моніторингу, виявлення та реагування на соціальні катастрофи</a:t>
          </a:r>
          <a:endParaRPr lang="ru-RU" dirty="0">
            <a:solidFill>
              <a:schemeClr val="bg1"/>
            </a:solidFill>
          </a:endParaRPr>
        </a:p>
      </dgm:t>
    </dgm:pt>
    <dgm:pt modelId="{8C840565-1436-4BC2-8D0A-BDA9F5710ACB}" type="parTrans" cxnId="{41ECA540-F4B9-461A-A433-0CF069755E20}">
      <dgm:prSet/>
      <dgm:spPr/>
    </dgm:pt>
    <dgm:pt modelId="{737D20D4-DDE9-4FE8-8140-7A29709811AE}" type="sibTrans" cxnId="{41ECA540-F4B9-461A-A433-0CF069755E20}">
      <dgm:prSet/>
      <dgm:spPr/>
    </dgm:pt>
    <dgm:pt modelId="{9EA40B20-DE44-4BCB-A95B-351B41993B0F}" type="pres">
      <dgm:prSet presAssocID="{CD2F406A-CF1B-43F1-ABD2-1ADE71857E0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E41046-02C3-4CC2-AA1D-FCF5E294B0C5}" type="pres">
      <dgm:prSet presAssocID="{70AE1293-7821-4C39-B24C-85943ADD068A}" presName="comp" presStyleCnt="0"/>
      <dgm:spPr/>
    </dgm:pt>
    <dgm:pt modelId="{2F83C27C-0850-4FAB-9E6D-34E545BA834B}" type="pres">
      <dgm:prSet presAssocID="{70AE1293-7821-4C39-B24C-85943ADD068A}" presName="box" presStyleLbl="node1" presStyleIdx="0" presStyleCnt="4"/>
      <dgm:spPr/>
      <dgm:t>
        <a:bodyPr/>
        <a:lstStyle/>
        <a:p>
          <a:endParaRPr lang="ru-RU"/>
        </a:p>
      </dgm:t>
    </dgm:pt>
    <dgm:pt modelId="{7A1AB389-F814-41BE-A681-55AB6D7373D7}" type="pres">
      <dgm:prSet presAssocID="{70AE1293-7821-4C39-B24C-85943ADD068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C2461-764E-41D0-BE22-9DE9D0E7B02E}" type="pres">
      <dgm:prSet presAssocID="{70AE1293-7821-4C39-B24C-85943ADD068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9CA2B-5644-4083-BDB9-4DFC7D98C328}" type="pres">
      <dgm:prSet presAssocID="{2A3834CB-3E93-46A2-88CF-460FAACD0549}" presName="spacer" presStyleCnt="0"/>
      <dgm:spPr/>
    </dgm:pt>
    <dgm:pt modelId="{048D037B-CBC1-4748-B5EE-203404705FAF}" type="pres">
      <dgm:prSet presAssocID="{3C27610A-B763-4531-BD12-5F6A795076D0}" presName="comp" presStyleCnt="0"/>
      <dgm:spPr/>
    </dgm:pt>
    <dgm:pt modelId="{C92FBE14-FF49-4EF6-B54A-D87315734D97}" type="pres">
      <dgm:prSet presAssocID="{3C27610A-B763-4531-BD12-5F6A795076D0}" presName="box" presStyleLbl="node1" presStyleIdx="1" presStyleCnt="4"/>
      <dgm:spPr/>
      <dgm:t>
        <a:bodyPr/>
        <a:lstStyle/>
        <a:p>
          <a:endParaRPr lang="ru-RU"/>
        </a:p>
      </dgm:t>
    </dgm:pt>
    <dgm:pt modelId="{5B9265AC-5576-4485-8431-82AF33CAEA4E}" type="pres">
      <dgm:prSet presAssocID="{3C27610A-B763-4531-BD12-5F6A795076D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78A7683-338A-4A49-8F06-63DADB964F5F}" type="pres">
      <dgm:prSet presAssocID="{3C27610A-B763-4531-BD12-5F6A795076D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99FC1-E121-4843-B485-B0D2639A62B9}" type="pres">
      <dgm:prSet presAssocID="{1E1498CB-933B-4DAE-9CF8-A94F65D8440D}" presName="spacer" presStyleCnt="0"/>
      <dgm:spPr/>
    </dgm:pt>
    <dgm:pt modelId="{4E06E745-9CBE-4C64-86A8-0F321487AF4B}" type="pres">
      <dgm:prSet presAssocID="{D9D746F6-280D-406A-81AD-3E4FBE05FC4C}" presName="comp" presStyleCnt="0"/>
      <dgm:spPr/>
    </dgm:pt>
    <dgm:pt modelId="{57655FC7-827B-49A6-9578-BCA98CDE967F}" type="pres">
      <dgm:prSet presAssocID="{D9D746F6-280D-406A-81AD-3E4FBE05FC4C}" presName="box" presStyleLbl="node1" presStyleIdx="2" presStyleCnt="4"/>
      <dgm:spPr/>
      <dgm:t>
        <a:bodyPr/>
        <a:lstStyle/>
        <a:p>
          <a:endParaRPr lang="ru-RU"/>
        </a:p>
      </dgm:t>
    </dgm:pt>
    <dgm:pt modelId="{F29E8B0A-3A8F-4728-A24B-854A9BD68B80}" type="pres">
      <dgm:prSet presAssocID="{D9D746F6-280D-406A-81AD-3E4FBE05FC4C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B169E25-87DF-470A-9B77-4EA10DF49986}" type="pres">
      <dgm:prSet presAssocID="{D9D746F6-280D-406A-81AD-3E4FBE05FC4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DE5DF-6973-4188-B7B0-792899A3BB15}" type="pres">
      <dgm:prSet presAssocID="{60A9603C-04B3-46AA-9C03-E3AD28996AFF}" presName="spacer" presStyleCnt="0"/>
      <dgm:spPr/>
    </dgm:pt>
    <dgm:pt modelId="{81BB17C7-4C08-4AB5-BDC2-046B7C2C5061}" type="pres">
      <dgm:prSet presAssocID="{58C8D3A8-2340-4EAC-8BF1-AAD6DD3474E5}" presName="comp" presStyleCnt="0"/>
      <dgm:spPr/>
    </dgm:pt>
    <dgm:pt modelId="{07BACAC5-631B-43A4-B269-AFB7B1CA078A}" type="pres">
      <dgm:prSet presAssocID="{58C8D3A8-2340-4EAC-8BF1-AAD6DD3474E5}" presName="box" presStyleLbl="node1" presStyleIdx="3" presStyleCnt="4"/>
      <dgm:spPr/>
      <dgm:t>
        <a:bodyPr/>
        <a:lstStyle/>
        <a:p>
          <a:endParaRPr lang="ru-RU"/>
        </a:p>
      </dgm:t>
    </dgm:pt>
    <dgm:pt modelId="{FB17B443-B4BF-4BED-B160-F778A7039F30}" type="pres">
      <dgm:prSet presAssocID="{58C8D3A8-2340-4EAC-8BF1-AAD6DD3474E5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3A1E13-BE29-49E3-9071-94D68A710C7D}" type="pres">
      <dgm:prSet presAssocID="{58C8D3A8-2340-4EAC-8BF1-AAD6DD3474E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3DC97D-45FC-447E-8DB4-2D62EEB457B2}" srcId="{CD2F406A-CF1B-43F1-ABD2-1ADE71857E0C}" destId="{D9D746F6-280D-406A-81AD-3E4FBE05FC4C}" srcOrd="2" destOrd="0" parTransId="{E0FF1165-BDD4-4080-90DA-0DCC8A9F2DCF}" sibTransId="{60A9603C-04B3-46AA-9C03-E3AD28996AFF}"/>
    <dgm:cxn modelId="{5725DB69-10D0-483E-93F7-BC63151FFEA2}" type="presOf" srcId="{CD2F406A-CF1B-43F1-ABD2-1ADE71857E0C}" destId="{9EA40B20-DE44-4BCB-A95B-351B41993B0F}" srcOrd="0" destOrd="0" presId="urn:microsoft.com/office/officeart/2005/8/layout/vList4"/>
    <dgm:cxn modelId="{CCF24F80-CA69-4AC3-A5DA-0702E1090BAB}" srcId="{CD2F406A-CF1B-43F1-ABD2-1ADE71857E0C}" destId="{3C27610A-B763-4531-BD12-5F6A795076D0}" srcOrd="1" destOrd="0" parTransId="{00E7E2BE-D5D5-4D9C-BE6C-C95157C3B82C}" sibTransId="{1E1498CB-933B-4DAE-9CF8-A94F65D8440D}"/>
    <dgm:cxn modelId="{9A82007E-2B50-4D8C-9CD8-E0A5D67D5311}" srcId="{CD2F406A-CF1B-43F1-ABD2-1ADE71857E0C}" destId="{70AE1293-7821-4C39-B24C-85943ADD068A}" srcOrd="0" destOrd="0" parTransId="{8888DB4C-2628-473F-B03B-50EF9B423A7E}" sibTransId="{2A3834CB-3E93-46A2-88CF-460FAACD0549}"/>
    <dgm:cxn modelId="{091EA017-7D69-471C-BE07-A167DCC97B83}" type="presOf" srcId="{D9D746F6-280D-406A-81AD-3E4FBE05FC4C}" destId="{57655FC7-827B-49A6-9578-BCA98CDE967F}" srcOrd="0" destOrd="0" presId="urn:microsoft.com/office/officeart/2005/8/layout/vList4"/>
    <dgm:cxn modelId="{D5060B74-91CD-46B8-8F01-A7DDFEFA156B}" type="presOf" srcId="{D9D746F6-280D-406A-81AD-3E4FBE05FC4C}" destId="{5B169E25-87DF-470A-9B77-4EA10DF49986}" srcOrd="1" destOrd="0" presId="urn:microsoft.com/office/officeart/2005/8/layout/vList4"/>
    <dgm:cxn modelId="{EE48114B-6D73-41CE-A462-076317F6DC21}" type="presOf" srcId="{3C27610A-B763-4531-BD12-5F6A795076D0}" destId="{C92FBE14-FF49-4EF6-B54A-D87315734D97}" srcOrd="0" destOrd="0" presId="urn:microsoft.com/office/officeart/2005/8/layout/vList4"/>
    <dgm:cxn modelId="{D0D94533-2789-4DA9-8452-16C5A60E5DCD}" type="presOf" srcId="{70AE1293-7821-4C39-B24C-85943ADD068A}" destId="{2F83C27C-0850-4FAB-9E6D-34E545BA834B}" srcOrd="0" destOrd="0" presId="urn:microsoft.com/office/officeart/2005/8/layout/vList4"/>
    <dgm:cxn modelId="{3E6692D1-77D8-4599-AF2F-08F920841530}" type="presOf" srcId="{58C8D3A8-2340-4EAC-8BF1-AAD6DD3474E5}" destId="{203A1E13-BE29-49E3-9071-94D68A710C7D}" srcOrd="1" destOrd="0" presId="urn:microsoft.com/office/officeart/2005/8/layout/vList4"/>
    <dgm:cxn modelId="{AEB94CD1-AD5B-4953-BDC6-55C9271C4254}" type="presOf" srcId="{70AE1293-7821-4C39-B24C-85943ADD068A}" destId="{EA6C2461-764E-41D0-BE22-9DE9D0E7B02E}" srcOrd="1" destOrd="0" presId="urn:microsoft.com/office/officeart/2005/8/layout/vList4"/>
    <dgm:cxn modelId="{41ECA540-F4B9-461A-A433-0CF069755E20}" srcId="{CD2F406A-CF1B-43F1-ABD2-1ADE71857E0C}" destId="{58C8D3A8-2340-4EAC-8BF1-AAD6DD3474E5}" srcOrd="3" destOrd="0" parTransId="{8C840565-1436-4BC2-8D0A-BDA9F5710ACB}" sibTransId="{737D20D4-DDE9-4FE8-8140-7A29709811AE}"/>
    <dgm:cxn modelId="{A30A0F5A-83E1-4FA5-9F91-A01968D1FABD}" type="presOf" srcId="{3C27610A-B763-4531-BD12-5F6A795076D0}" destId="{178A7683-338A-4A49-8F06-63DADB964F5F}" srcOrd="1" destOrd="0" presId="urn:microsoft.com/office/officeart/2005/8/layout/vList4"/>
    <dgm:cxn modelId="{801FB465-D8B1-4C69-8B20-EFCDF68B8687}" type="presOf" srcId="{58C8D3A8-2340-4EAC-8BF1-AAD6DD3474E5}" destId="{07BACAC5-631B-43A4-B269-AFB7B1CA078A}" srcOrd="0" destOrd="0" presId="urn:microsoft.com/office/officeart/2005/8/layout/vList4"/>
    <dgm:cxn modelId="{C28A2EC3-7FA1-4780-BC5A-78E7BC2AD972}" type="presParOf" srcId="{9EA40B20-DE44-4BCB-A95B-351B41993B0F}" destId="{11E41046-02C3-4CC2-AA1D-FCF5E294B0C5}" srcOrd="0" destOrd="0" presId="urn:microsoft.com/office/officeart/2005/8/layout/vList4"/>
    <dgm:cxn modelId="{91FDB345-1BF2-4328-A114-0B723F3CAD49}" type="presParOf" srcId="{11E41046-02C3-4CC2-AA1D-FCF5E294B0C5}" destId="{2F83C27C-0850-4FAB-9E6D-34E545BA834B}" srcOrd="0" destOrd="0" presId="urn:microsoft.com/office/officeart/2005/8/layout/vList4"/>
    <dgm:cxn modelId="{0287A3C2-C68A-43BE-909F-1D6C0BDB671A}" type="presParOf" srcId="{11E41046-02C3-4CC2-AA1D-FCF5E294B0C5}" destId="{7A1AB389-F814-41BE-A681-55AB6D7373D7}" srcOrd="1" destOrd="0" presId="urn:microsoft.com/office/officeart/2005/8/layout/vList4"/>
    <dgm:cxn modelId="{96FF1643-6A1B-4073-B92B-B83F120C94AC}" type="presParOf" srcId="{11E41046-02C3-4CC2-AA1D-FCF5E294B0C5}" destId="{EA6C2461-764E-41D0-BE22-9DE9D0E7B02E}" srcOrd="2" destOrd="0" presId="urn:microsoft.com/office/officeart/2005/8/layout/vList4"/>
    <dgm:cxn modelId="{9BA15678-819D-47F6-B0C5-B2FFD65A7788}" type="presParOf" srcId="{9EA40B20-DE44-4BCB-A95B-351B41993B0F}" destId="{9719CA2B-5644-4083-BDB9-4DFC7D98C328}" srcOrd="1" destOrd="0" presId="urn:microsoft.com/office/officeart/2005/8/layout/vList4"/>
    <dgm:cxn modelId="{2D774D40-8A97-44CF-89B3-9EBABA06484E}" type="presParOf" srcId="{9EA40B20-DE44-4BCB-A95B-351B41993B0F}" destId="{048D037B-CBC1-4748-B5EE-203404705FAF}" srcOrd="2" destOrd="0" presId="urn:microsoft.com/office/officeart/2005/8/layout/vList4"/>
    <dgm:cxn modelId="{9DAEF709-74B7-4A10-A4A7-52968085DBE0}" type="presParOf" srcId="{048D037B-CBC1-4748-B5EE-203404705FAF}" destId="{C92FBE14-FF49-4EF6-B54A-D87315734D97}" srcOrd="0" destOrd="0" presId="urn:microsoft.com/office/officeart/2005/8/layout/vList4"/>
    <dgm:cxn modelId="{3409DF83-5743-42DB-B44B-838D6CA68E67}" type="presParOf" srcId="{048D037B-CBC1-4748-B5EE-203404705FAF}" destId="{5B9265AC-5576-4485-8431-82AF33CAEA4E}" srcOrd="1" destOrd="0" presId="urn:microsoft.com/office/officeart/2005/8/layout/vList4"/>
    <dgm:cxn modelId="{43E71E8A-7BC8-4821-9844-F5F408C38843}" type="presParOf" srcId="{048D037B-CBC1-4748-B5EE-203404705FAF}" destId="{178A7683-338A-4A49-8F06-63DADB964F5F}" srcOrd="2" destOrd="0" presId="urn:microsoft.com/office/officeart/2005/8/layout/vList4"/>
    <dgm:cxn modelId="{B56D50EB-949A-42C5-80E5-D6491366E1D6}" type="presParOf" srcId="{9EA40B20-DE44-4BCB-A95B-351B41993B0F}" destId="{B0899FC1-E121-4843-B485-B0D2639A62B9}" srcOrd="3" destOrd="0" presId="urn:microsoft.com/office/officeart/2005/8/layout/vList4"/>
    <dgm:cxn modelId="{A3C67834-F66B-45B5-A4EF-0B1294785D5C}" type="presParOf" srcId="{9EA40B20-DE44-4BCB-A95B-351B41993B0F}" destId="{4E06E745-9CBE-4C64-86A8-0F321487AF4B}" srcOrd="4" destOrd="0" presId="urn:microsoft.com/office/officeart/2005/8/layout/vList4"/>
    <dgm:cxn modelId="{3C34F4AA-1302-41D2-B507-98830BB6FD8E}" type="presParOf" srcId="{4E06E745-9CBE-4C64-86A8-0F321487AF4B}" destId="{57655FC7-827B-49A6-9578-BCA98CDE967F}" srcOrd="0" destOrd="0" presId="urn:microsoft.com/office/officeart/2005/8/layout/vList4"/>
    <dgm:cxn modelId="{87D93F05-000B-4B18-8D6F-461889503EFD}" type="presParOf" srcId="{4E06E745-9CBE-4C64-86A8-0F321487AF4B}" destId="{F29E8B0A-3A8F-4728-A24B-854A9BD68B80}" srcOrd="1" destOrd="0" presId="urn:microsoft.com/office/officeart/2005/8/layout/vList4"/>
    <dgm:cxn modelId="{FC3FE664-A9A1-476B-B6B7-2F78EF1A9CA0}" type="presParOf" srcId="{4E06E745-9CBE-4C64-86A8-0F321487AF4B}" destId="{5B169E25-87DF-470A-9B77-4EA10DF49986}" srcOrd="2" destOrd="0" presId="urn:microsoft.com/office/officeart/2005/8/layout/vList4"/>
    <dgm:cxn modelId="{ABFFB443-7BAD-4D0A-9586-324C7E8BA745}" type="presParOf" srcId="{9EA40B20-DE44-4BCB-A95B-351B41993B0F}" destId="{CEBDE5DF-6973-4188-B7B0-792899A3BB15}" srcOrd="5" destOrd="0" presId="urn:microsoft.com/office/officeart/2005/8/layout/vList4"/>
    <dgm:cxn modelId="{7EC8F3EE-239B-4353-824C-A2C12178A3DE}" type="presParOf" srcId="{9EA40B20-DE44-4BCB-A95B-351B41993B0F}" destId="{81BB17C7-4C08-4AB5-BDC2-046B7C2C5061}" srcOrd="6" destOrd="0" presId="urn:microsoft.com/office/officeart/2005/8/layout/vList4"/>
    <dgm:cxn modelId="{E3A42D44-FD8F-4F64-BF43-45314DFC41F4}" type="presParOf" srcId="{81BB17C7-4C08-4AB5-BDC2-046B7C2C5061}" destId="{07BACAC5-631B-43A4-B269-AFB7B1CA078A}" srcOrd="0" destOrd="0" presId="urn:microsoft.com/office/officeart/2005/8/layout/vList4"/>
    <dgm:cxn modelId="{304AE6D9-ACBC-417C-8306-E74A26D3BE92}" type="presParOf" srcId="{81BB17C7-4C08-4AB5-BDC2-046B7C2C5061}" destId="{FB17B443-B4BF-4BED-B160-F778A7039F30}" srcOrd="1" destOrd="0" presId="urn:microsoft.com/office/officeart/2005/8/layout/vList4"/>
    <dgm:cxn modelId="{CCB2325A-E98D-4C2F-AE40-0CFA72679089}" type="presParOf" srcId="{81BB17C7-4C08-4AB5-BDC2-046B7C2C5061}" destId="{203A1E13-BE29-49E3-9071-94D68A710C7D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845F33-0E05-4578-AEF4-2BAF6A4B6C85}">
      <dsp:nvSpPr>
        <dsp:cNvPr id="0" name=""/>
        <dsp:cNvSpPr/>
      </dsp:nvSpPr>
      <dsp:spPr>
        <a:xfrm>
          <a:off x="0" y="0"/>
          <a:ext cx="8229599" cy="14143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bg1"/>
              </a:solidFill>
            </a:rPr>
            <a:t>Інститут комп’ютерних наук Румунської академії</a:t>
          </a:r>
          <a:endParaRPr lang="ru-RU" sz="21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chemeClr val="bg1"/>
              </a:solidFill>
            </a:rPr>
            <a:t>Директор від країни НАТО – проф. Х.-Н. </a:t>
          </a:r>
          <a:r>
            <a:rPr lang="uk-UA" sz="1600" kern="1200" dirty="0" err="1" smtClean="0">
              <a:solidFill>
                <a:schemeClr val="bg1"/>
              </a:solidFill>
            </a:rPr>
            <a:t>Теодореску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787356" y="0"/>
        <a:ext cx="6442243" cy="1414363"/>
      </dsp:txXfrm>
    </dsp:sp>
    <dsp:sp modelId="{63A25743-6BE9-4F74-B7BF-6E035B8258E5}">
      <dsp:nvSpPr>
        <dsp:cNvPr id="0" name=""/>
        <dsp:cNvSpPr/>
      </dsp:nvSpPr>
      <dsp:spPr>
        <a:xfrm>
          <a:off x="141436" y="141436"/>
          <a:ext cx="1645919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B7E7C-13F8-401A-8441-4914DA77B362}">
      <dsp:nvSpPr>
        <dsp:cNvPr id="0" name=""/>
        <dsp:cNvSpPr/>
      </dsp:nvSpPr>
      <dsp:spPr>
        <a:xfrm>
          <a:off x="0" y="1555799"/>
          <a:ext cx="8229599" cy="1414363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bg1"/>
              </a:solidFill>
            </a:rPr>
            <a:t>ННК </a:t>
          </a:r>
          <a:r>
            <a:rPr lang="uk-UA" sz="2100" kern="1200" dirty="0" err="1" smtClean="0">
              <a:solidFill>
                <a:schemeClr val="bg1"/>
              </a:solidFill>
            </a:rPr>
            <a:t>“Інститут</a:t>
          </a:r>
          <a:r>
            <a:rPr lang="uk-UA" sz="2100" kern="1200" dirty="0" smtClean="0">
              <a:solidFill>
                <a:schemeClr val="bg1"/>
              </a:solidFill>
            </a:rPr>
            <a:t> прикладного системного </a:t>
          </a:r>
          <a:r>
            <a:rPr lang="uk-UA" sz="2100" kern="1200" dirty="0" err="1" smtClean="0">
              <a:solidFill>
                <a:schemeClr val="bg1"/>
              </a:solidFill>
            </a:rPr>
            <a:t>аналізу”</a:t>
          </a:r>
          <a:r>
            <a:rPr lang="uk-UA" sz="2100" kern="1200" dirty="0" smtClean="0">
              <a:solidFill>
                <a:schemeClr val="bg1"/>
              </a:solidFill>
            </a:rPr>
            <a:t> </a:t>
          </a:r>
          <a:br>
            <a:rPr lang="uk-UA" sz="2100" kern="1200" dirty="0" smtClean="0">
              <a:solidFill>
                <a:schemeClr val="bg1"/>
              </a:solidFill>
            </a:rPr>
          </a:br>
          <a:r>
            <a:rPr lang="uk-UA" sz="2100" kern="1200" dirty="0" smtClean="0">
              <a:solidFill>
                <a:schemeClr val="bg1"/>
              </a:solidFill>
            </a:rPr>
            <a:t>НТУУ “КПІ”</a:t>
          </a:r>
          <a:endParaRPr lang="ru-RU" sz="21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chemeClr val="bg1"/>
              </a:solidFill>
            </a:rPr>
            <a:t>Ко-директор – проф. Н.Д. Панкратова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chemeClr val="bg1"/>
              </a:solidFill>
            </a:rPr>
            <a:t>Кінцевий користувач – МВС України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787356" y="1555799"/>
        <a:ext cx="6442243" cy="1414363"/>
      </dsp:txXfrm>
    </dsp:sp>
    <dsp:sp modelId="{9298DCC9-3F93-48B2-A6DA-26DD462842AF}">
      <dsp:nvSpPr>
        <dsp:cNvPr id="0" name=""/>
        <dsp:cNvSpPr/>
      </dsp:nvSpPr>
      <dsp:spPr>
        <a:xfrm>
          <a:off x="141436" y="1697236"/>
          <a:ext cx="1645919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CADC3-CDF7-43D2-9ADC-1ED7AD237EB1}">
      <dsp:nvSpPr>
        <dsp:cNvPr id="0" name=""/>
        <dsp:cNvSpPr/>
      </dsp:nvSpPr>
      <dsp:spPr>
        <a:xfrm>
          <a:off x="0" y="3111599"/>
          <a:ext cx="8229599" cy="141436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bg1"/>
              </a:solidFill>
            </a:rPr>
            <a:t>Інститут математики і комп’ютерних наук Академії наук Молдови</a:t>
          </a:r>
          <a:endParaRPr lang="ru-RU" sz="21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chemeClr val="bg1"/>
              </a:solidFill>
            </a:rPr>
            <a:t>Ко-директор – проф. С. </a:t>
          </a:r>
          <a:r>
            <a:rPr lang="uk-UA" sz="1600" kern="1200" dirty="0" err="1" smtClean="0">
              <a:solidFill>
                <a:schemeClr val="bg1"/>
              </a:solidFill>
            </a:rPr>
            <a:t>Кожокару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787356" y="3111599"/>
        <a:ext cx="6442243" cy="1414363"/>
      </dsp:txXfrm>
    </dsp:sp>
    <dsp:sp modelId="{C36E873F-B71B-4085-BF6D-D76A9891E349}">
      <dsp:nvSpPr>
        <dsp:cNvPr id="0" name=""/>
        <dsp:cNvSpPr/>
      </dsp:nvSpPr>
      <dsp:spPr>
        <a:xfrm>
          <a:off x="141436" y="3253035"/>
          <a:ext cx="1645919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83C27C-0850-4FAB-9E6D-34E545BA834B}">
      <dsp:nvSpPr>
        <dsp:cNvPr id="0" name=""/>
        <dsp:cNvSpPr/>
      </dsp:nvSpPr>
      <dsp:spPr>
        <a:xfrm>
          <a:off x="0" y="0"/>
          <a:ext cx="8229599" cy="10519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err="1" smtClean="0">
              <a:solidFill>
                <a:schemeClr val="bg1"/>
              </a:solidFill>
            </a:rPr>
            <a:t>Підпроект</a:t>
          </a:r>
          <a:r>
            <a:rPr lang="uk-UA" sz="2100" b="1" kern="1200" dirty="0" smtClean="0">
              <a:solidFill>
                <a:schemeClr val="bg1"/>
              </a:solidFill>
            </a:rPr>
            <a:t> 1</a:t>
          </a:r>
          <a:r>
            <a:rPr lang="uk-UA" sz="2100" kern="1200" dirty="0" smtClean="0">
              <a:solidFill>
                <a:schemeClr val="bg1"/>
              </a:solidFill>
            </a:rPr>
            <a:t>: Адаптація і удосконалення інструментів для моніторингу та текстової аналітики в області соціальних лих, катастроф і тероризму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1751113" y="0"/>
        <a:ext cx="6478486" cy="1051932"/>
      </dsp:txXfrm>
    </dsp:sp>
    <dsp:sp modelId="{7A1AB389-F814-41BE-A681-55AB6D7373D7}">
      <dsp:nvSpPr>
        <dsp:cNvPr id="0" name=""/>
        <dsp:cNvSpPr/>
      </dsp:nvSpPr>
      <dsp:spPr>
        <a:xfrm>
          <a:off x="105193" y="105193"/>
          <a:ext cx="1645919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FBE14-FF49-4EF6-B54A-D87315734D97}">
      <dsp:nvSpPr>
        <dsp:cNvPr id="0" name=""/>
        <dsp:cNvSpPr/>
      </dsp:nvSpPr>
      <dsp:spPr>
        <a:xfrm>
          <a:off x="0" y="1157126"/>
          <a:ext cx="8229599" cy="1051932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err="1" smtClean="0">
              <a:solidFill>
                <a:schemeClr val="bg1"/>
              </a:solidFill>
            </a:rPr>
            <a:t>Підпроект</a:t>
          </a:r>
          <a:r>
            <a:rPr lang="uk-UA" sz="2100" b="1" kern="1200" dirty="0" smtClean="0">
              <a:solidFill>
                <a:schemeClr val="bg1"/>
              </a:solidFill>
            </a:rPr>
            <a:t> 2</a:t>
          </a:r>
          <a:r>
            <a:rPr lang="uk-UA" sz="2100" kern="1200" dirty="0" smtClean="0">
              <a:solidFill>
                <a:schemeClr val="bg1"/>
              </a:solidFill>
            </a:rPr>
            <a:t>: розробка механізму прогнозування для процесів соціальних заворушень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1751113" y="1157126"/>
        <a:ext cx="6478486" cy="1051932"/>
      </dsp:txXfrm>
    </dsp:sp>
    <dsp:sp modelId="{5B9265AC-5576-4485-8431-82AF33CAEA4E}">
      <dsp:nvSpPr>
        <dsp:cNvPr id="0" name=""/>
        <dsp:cNvSpPr/>
      </dsp:nvSpPr>
      <dsp:spPr>
        <a:xfrm>
          <a:off x="105193" y="1262319"/>
          <a:ext cx="1645919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55FC7-827B-49A6-9578-BCA98CDE967F}">
      <dsp:nvSpPr>
        <dsp:cNvPr id="0" name=""/>
        <dsp:cNvSpPr/>
      </dsp:nvSpPr>
      <dsp:spPr>
        <a:xfrm>
          <a:off x="0" y="2314252"/>
          <a:ext cx="8229599" cy="1051932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err="1" smtClean="0">
              <a:solidFill>
                <a:schemeClr val="bg1"/>
              </a:solidFill>
            </a:rPr>
            <a:t>Підпроект</a:t>
          </a:r>
          <a:r>
            <a:rPr lang="uk-UA" sz="2100" b="1" kern="1200" dirty="0" smtClean="0">
              <a:solidFill>
                <a:schemeClr val="bg1"/>
              </a:solidFill>
            </a:rPr>
            <a:t> 3</a:t>
          </a:r>
          <a:r>
            <a:rPr lang="uk-UA" sz="2100" kern="1200" dirty="0" smtClean="0">
              <a:solidFill>
                <a:schemeClr val="bg1"/>
              </a:solidFill>
            </a:rPr>
            <a:t>: розробка набору інструментів моделювання для сценарного аналізу (передбачення) соціальної катастрофи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1751113" y="2314252"/>
        <a:ext cx="6478486" cy="1051932"/>
      </dsp:txXfrm>
    </dsp:sp>
    <dsp:sp modelId="{F29E8B0A-3A8F-4728-A24B-854A9BD68B80}">
      <dsp:nvSpPr>
        <dsp:cNvPr id="0" name=""/>
        <dsp:cNvSpPr/>
      </dsp:nvSpPr>
      <dsp:spPr>
        <a:xfrm>
          <a:off x="105193" y="2419445"/>
          <a:ext cx="1645919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ACAC5-631B-43A4-B269-AFB7B1CA078A}">
      <dsp:nvSpPr>
        <dsp:cNvPr id="0" name=""/>
        <dsp:cNvSpPr/>
      </dsp:nvSpPr>
      <dsp:spPr>
        <a:xfrm>
          <a:off x="0" y="3471378"/>
          <a:ext cx="8229599" cy="105193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err="1" smtClean="0">
              <a:solidFill>
                <a:schemeClr val="bg1"/>
              </a:solidFill>
            </a:rPr>
            <a:t>Підпроект</a:t>
          </a:r>
          <a:r>
            <a:rPr lang="uk-UA" sz="2100" b="1" kern="1200" dirty="0" smtClean="0">
              <a:solidFill>
                <a:schemeClr val="bg1"/>
              </a:solidFill>
            </a:rPr>
            <a:t> 4</a:t>
          </a:r>
          <a:r>
            <a:rPr lang="uk-UA" sz="2100" kern="1200" dirty="0" smtClean="0">
              <a:solidFill>
                <a:schemeClr val="bg1"/>
              </a:solidFill>
            </a:rPr>
            <a:t>: заснування ситуаційно-аналітичного центру моніторингу, виявлення та реагування на соціальні катастрофи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1751113" y="3471378"/>
        <a:ext cx="6478486" cy="1051932"/>
      </dsp:txXfrm>
    </dsp:sp>
    <dsp:sp modelId="{FB17B443-B4BF-4BED-B160-F778A7039F30}">
      <dsp:nvSpPr>
        <dsp:cNvPr id="0" name=""/>
        <dsp:cNvSpPr/>
      </dsp:nvSpPr>
      <dsp:spPr>
        <a:xfrm>
          <a:off x="105193" y="3576571"/>
          <a:ext cx="1645919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9150-9076-4015-9C5C-E8247F8A7A4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07-75AB-4C4D-AC2B-20F422AEC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9150-9076-4015-9C5C-E8247F8A7A4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07-75AB-4C4D-AC2B-20F422AEC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9150-9076-4015-9C5C-E8247F8A7A4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07-75AB-4C4D-AC2B-20F422AEC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9150-9076-4015-9C5C-E8247F8A7A4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07-75AB-4C4D-AC2B-20F422AEC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9150-9076-4015-9C5C-E8247F8A7A4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07-75AB-4C4D-AC2B-20F422AEC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9150-9076-4015-9C5C-E8247F8A7A4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07-75AB-4C4D-AC2B-20F422AEC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9150-9076-4015-9C5C-E8247F8A7A4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07-75AB-4C4D-AC2B-20F422AEC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9150-9076-4015-9C5C-E8247F8A7A4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07-75AB-4C4D-AC2B-20F422AEC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9150-9076-4015-9C5C-E8247F8A7A4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07-75AB-4C4D-AC2B-20F422AEC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9150-9076-4015-9C5C-E8247F8A7A4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07-75AB-4C4D-AC2B-20F422AEC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9150-9076-4015-9C5C-E8247F8A7A4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2A07-75AB-4C4D-AC2B-20F422AEC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E9150-9076-4015-9C5C-E8247F8A7A4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42A07-75AB-4C4D-AC2B-20F422AEC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475707"/>
          </a:xfrm>
        </p:spPr>
        <p:txBody>
          <a:bodyPr>
            <a:normAutofit/>
          </a:bodyPr>
          <a:lstStyle/>
          <a:p>
            <a:r>
              <a:rPr lang="uk-UA" sz="3600" b="1" dirty="0"/>
              <a:t>Моделювання і пом’якшення наслідків соціальних лих, викликаних катастрофами та тероризмом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00811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Проект </a:t>
            </a:r>
            <a:r>
              <a:rPr lang="en-US" sz="2800" dirty="0" smtClean="0"/>
              <a:t>G4877 </a:t>
            </a:r>
            <a:r>
              <a:rPr lang="uk-UA" sz="2800" dirty="0" smtClean="0"/>
              <a:t>за грантовою програмою НАТО “</a:t>
            </a:r>
            <a:r>
              <a:rPr lang="en-US" sz="2800" dirty="0" smtClean="0"/>
              <a:t>Science for peace and security</a:t>
            </a:r>
            <a:r>
              <a:rPr lang="uk-UA" sz="2800" dirty="0" smtClean="0"/>
              <a:t>”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364885" cy="10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5013176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000" dirty="0" smtClean="0">
                <a:solidFill>
                  <a:schemeClr val="tx1">
                    <a:tint val="75000"/>
                  </a:schemeClr>
                </a:solidFill>
              </a:rPr>
              <a:t>Офіційна дата початку: 29.10.2014	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Ефективна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дата початку: 18.01.2015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000" baseline="0" dirty="0" smtClean="0">
                <a:solidFill>
                  <a:schemeClr val="tx1">
                    <a:tint val="75000"/>
                  </a:schemeClr>
                </a:solidFill>
              </a:rPr>
              <a:t>Термін</a:t>
            </a:r>
            <a:r>
              <a:rPr lang="uk-UA" sz="2000" dirty="0" smtClean="0">
                <a:solidFill>
                  <a:schemeClr val="tx1">
                    <a:tint val="75000"/>
                  </a:schemeClr>
                </a:solidFill>
              </a:rPr>
              <a:t> виконання проекту: 2 роки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Команда ІПСА в проекті</a:t>
            </a:r>
            <a:endParaRPr lang="ru-RU" dirty="0"/>
          </a:p>
        </p:txBody>
      </p:sp>
      <p:pic>
        <p:nvPicPr>
          <p:cNvPr id="3074" name="Picture 2" descr="http://science.iasa.kpi.ua/sps/events/meeting-2015-03-17/dsc05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23" y="1916832"/>
            <a:ext cx="8204895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Виконавці проекту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проекту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uk-UA" dirty="0" smtClean="0"/>
              <a:t>Метою проекту є </a:t>
            </a:r>
            <a:r>
              <a:rPr lang="uk-UA" dirty="0"/>
              <a:t>створення арсеналу інструментів, методів, моделей, алгоритмів для виявлення, моніторингу, моделювання, пом'якшення соціальних лих, викликаних тероризмом і катастрофами різного характеру (природного, техногенного тощо).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проекту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sz="2700" b="1" dirty="0" err="1" smtClean="0"/>
              <a:t>Підпроект</a:t>
            </a:r>
            <a:r>
              <a:rPr lang="uk-UA" sz="2700" b="1" dirty="0" smtClean="0"/>
              <a:t> 1</a:t>
            </a:r>
            <a:r>
              <a:rPr lang="uk-UA" sz="2700" dirty="0" smtClean="0"/>
              <a:t>: Адаптація і удосконалення інструментів для моніторингу та текстової аналітики в області соціальних лих, катастроф і тероризму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Визначення </a:t>
            </a:r>
            <a:r>
              <a:rPr lang="uk-UA" dirty="0"/>
              <a:t>джерел інформації щодо соціальних катастроф, екстремізму, тероризму. Релевантні джерела </a:t>
            </a:r>
            <a:r>
              <a:rPr lang="uk-UA" dirty="0" smtClean="0"/>
              <a:t>інформації </a:t>
            </a:r>
            <a:r>
              <a:rPr lang="uk-UA" dirty="0"/>
              <a:t>необхідні для розробки надійних показників соціальних процесів і </a:t>
            </a:r>
            <a:r>
              <a:rPr lang="uk-UA" dirty="0" smtClean="0"/>
              <a:t>настроїв</a:t>
            </a:r>
          </a:p>
          <a:p>
            <a:r>
              <a:rPr lang="uk-UA" dirty="0"/>
              <a:t>Збір текстових даних (англійською, українською, російською, румунською мовами) з соціальних медіа, новин, форумів, мереж </a:t>
            </a:r>
            <a:r>
              <a:rPr lang="uk-UA" dirty="0" err="1"/>
              <a:t>Twitter</a:t>
            </a:r>
            <a:r>
              <a:rPr lang="uk-UA" dirty="0"/>
              <a:t> і </a:t>
            </a:r>
            <a:r>
              <a:rPr lang="uk-UA" dirty="0" err="1"/>
              <a:t>Facebook</a:t>
            </a:r>
            <a:r>
              <a:rPr lang="uk-UA" dirty="0"/>
              <a:t>, </a:t>
            </a:r>
            <a:r>
              <a:rPr lang="uk-UA" dirty="0" err="1"/>
              <a:t>блогів</a:t>
            </a:r>
            <a:r>
              <a:rPr lang="uk-UA" dirty="0"/>
              <a:t> і </a:t>
            </a:r>
            <a:r>
              <a:rPr lang="uk-UA" dirty="0" smtClean="0"/>
              <a:t>обговорень</a:t>
            </a:r>
            <a:endParaRPr lang="uk-UA" dirty="0"/>
          </a:p>
          <a:p>
            <a:r>
              <a:rPr lang="uk-UA" dirty="0"/>
              <a:t>Розробка правил класифікації та сентимент-аналізу для домену соціальних лих, катастроф і тероризму. Спеціальні правила будуть розроблені для виявлення теми кожного тексту і для визначення настрою (позитивний, негативний, нейтральний), пов'язаного з цією темою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2400" b="1" dirty="0" err="1" smtClean="0"/>
              <a:t>Підпроект</a:t>
            </a:r>
            <a:r>
              <a:rPr lang="uk-UA" sz="2400" b="1" dirty="0" smtClean="0"/>
              <a:t> 2</a:t>
            </a:r>
            <a:r>
              <a:rPr lang="uk-UA" sz="2400" dirty="0" smtClean="0"/>
              <a:t>: розробка механізму прогнозування для процесів соціальних заворушень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Розробка </a:t>
            </a:r>
            <a:r>
              <a:rPr lang="uk-UA" dirty="0"/>
              <a:t>набору показників, які дозволяють кількісно охарактеризувати соціальну </a:t>
            </a:r>
            <a:r>
              <a:rPr lang="uk-UA" dirty="0" smtClean="0"/>
              <a:t>ситуацію</a:t>
            </a:r>
          </a:p>
          <a:p>
            <a:r>
              <a:rPr lang="uk-UA" dirty="0" smtClean="0"/>
              <a:t>Збір </a:t>
            </a:r>
            <a:r>
              <a:rPr lang="uk-UA" dirty="0"/>
              <a:t>і обробка статистичних даних для </a:t>
            </a:r>
            <a:r>
              <a:rPr lang="uk-UA" dirty="0" smtClean="0"/>
              <a:t>задачі </a:t>
            </a:r>
            <a:r>
              <a:rPr lang="uk-UA" dirty="0"/>
              <a:t>у відповідності з обраним набором показників, як із зовнішніх джерел, так і з даних, отриманих на етапі аналізу </a:t>
            </a:r>
            <a:r>
              <a:rPr lang="uk-UA" dirty="0" smtClean="0"/>
              <a:t>тексту</a:t>
            </a:r>
          </a:p>
          <a:p>
            <a:r>
              <a:rPr lang="uk-UA" dirty="0" smtClean="0"/>
              <a:t>Розробка </a:t>
            </a:r>
            <a:r>
              <a:rPr lang="uk-UA" dirty="0"/>
              <a:t>та адаптація математичних методів моделювання та прогнозу, які забезпечують прогнозування перебігу соціального лиха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2400" b="1" dirty="0" err="1" smtClean="0"/>
              <a:t>Підпроект</a:t>
            </a:r>
            <a:r>
              <a:rPr lang="uk-UA" sz="2400" b="1" dirty="0" smtClean="0"/>
              <a:t> 3</a:t>
            </a:r>
            <a:r>
              <a:rPr lang="uk-UA" sz="2400" dirty="0" smtClean="0"/>
              <a:t>: розробка набору інструментів моделювання для сценарного аналізу (передбачення) соціальної катастрофи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Створення </a:t>
            </a:r>
            <a:r>
              <a:rPr lang="uk-UA" dirty="0"/>
              <a:t>методології на математичній основі для складних, неструктурованих, </a:t>
            </a:r>
            <a:r>
              <a:rPr lang="uk-UA" dirty="0" err="1"/>
              <a:t>багатопараметричних</a:t>
            </a:r>
            <a:r>
              <a:rPr lang="uk-UA" dirty="0"/>
              <a:t> </a:t>
            </a:r>
            <a:r>
              <a:rPr lang="uk-UA" dirty="0" smtClean="0"/>
              <a:t>задач. Методи </a:t>
            </a:r>
            <a:r>
              <a:rPr lang="uk-UA" dirty="0" err="1" smtClean="0"/>
              <a:t>Делфі</a:t>
            </a:r>
            <a:r>
              <a:rPr lang="uk-UA" dirty="0" smtClean="0"/>
              <a:t>, морфологічного аналізу, </a:t>
            </a:r>
            <a:r>
              <a:rPr lang="uk-UA" dirty="0" err="1" smtClean="0"/>
              <a:t>аналізу</a:t>
            </a:r>
            <a:r>
              <a:rPr lang="uk-UA" dirty="0" smtClean="0"/>
              <a:t> ієрархій тощо</a:t>
            </a:r>
          </a:p>
          <a:p>
            <a:r>
              <a:rPr lang="uk-UA" dirty="0" smtClean="0"/>
              <a:t>Об’єднання </a:t>
            </a:r>
            <a:r>
              <a:rPr lang="uk-UA" dirty="0"/>
              <a:t>результатів текстової аналітики і механізмів прогнозування з методологією передбачення для створення сценаріїв, що описують можливий перебіг соціальної катастрофи при різних шляхах впливу на неї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2400" b="1" dirty="0" err="1" smtClean="0"/>
              <a:t>Підпроект</a:t>
            </a:r>
            <a:r>
              <a:rPr lang="uk-UA" sz="2400" b="1" dirty="0" smtClean="0"/>
              <a:t> 4</a:t>
            </a:r>
            <a:r>
              <a:rPr lang="uk-UA" sz="2400" dirty="0" smtClean="0"/>
              <a:t>: заснування ситуаційно-аналітичного центру моніторингу, виявлення та реагування на соціальні катастрофи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1556792"/>
            <a:ext cx="6619256" cy="3384376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3981279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" descr="mhd:private:var:folders:t5:3p8rr_2n0zscbfkyc854rpb00000gn:T:com.apple.mail:com.apple.mail.drag-T0x7fbbc2208680.tmp.hpD1RI:IMG_007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869160"/>
            <a:ext cx="6410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Команда ІПСА в проекті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err="1"/>
              <a:t>д</a:t>
            </a:r>
            <a:r>
              <a:rPr lang="uk-UA" dirty="0" err="1" smtClean="0"/>
              <a:t>.т.н</a:t>
            </a:r>
            <a:r>
              <a:rPr lang="uk-UA" dirty="0" smtClean="0"/>
              <a:t>., проф. Н.Д. Панкратова</a:t>
            </a:r>
          </a:p>
          <a:p>
            <a:r>
              <a:rPr lang="uk-UA" dirty="0" err="1" smtClean="0"/>
              <a:t>д.т.н</a:t>
            </a:r>
            <a:r>
              <a:rPr lang="uk-UA" dirty="0" smtClean="0"/>
              <a:t>., проф. П.І</a:t>
            </a:r>
            <a:r>
              <a:rPr lang="uk-UA" dirty="0"/>
              <a:t>. </a:t>
            </a:r>
            <a:r>
              <a:rPr lang="uk-UA" dirty="0" err="1" smtClean="0"/>
              <a:t>Бідюк</a:t>
            </a:r>
            <a:endParaRPr lang="ru-RU" dirty="0"/>
          </a:p>
          <a:p>
            <a:r>
              <a:rPr lang="uk-UA" dirty="0" err="1" smtClean="0"/>
              <a:t>к.т.н</a:t>
            </a:r>
            <a:r>
              <a:rPr lang="uk-UA" dirty="0" smtClean="0"/>
              <a:t>., доц. Н.І</a:t>
            </a:r>
            <a:r>
              <a:rPr lang="uk-UA" dirty="0"/>
              <a:t>. </a:t>
            </a:r>
            <a:r>
              <a:rPr lang="uk-UA" dirty="0" smtClean="0"/>
              <a:t>Недашківська</a:t>
            </a:r>
            <a:endParaRPr lang="ru-RU" dirty="0"/>
          </a:p>
          <a:p>
            <a:r>
              <a:rPr lang="uk-UA" dirty="0" err="1" smtClean="0"/>
              <a:t>к.т.н</a:t>
            </a:r>
            <a:r>
              <a:rPr lang="uk-UA" dirty="0" smtClean="0"/>
              <a:t>., </a:t>
            </a:r>
            <a:r>
              <a:rPr lang="uk-UA" dirty="0" err="1" smtClean="0"/>
              <a:t>н.с</a:t>
            </a:r>
            <a:r>
              <a:rPr lang="uk-UA" dirty="0" smtClean="0"/>
              <a:t>. Ю.О</a:t>
            </a:r>
            <a:r>
              <a:rPr lang="uk-UA" dirty="0"/>
              <a:t>. </a:t>
            </a:r>
            <a:r>
              <a:rPr lang="uk-UA" dirty="0" smtClean="0"/>
              <a:t>Селін</a:t>
            </a:r>
            <a:endParaRPr lang="ru-RU" dirty="0"/>
          </a:p>
          <a:p>
            <a:r>
              <a:rPr lang="uk-UA" dirty="0" err="1" smtClean="0"/>
              <a:t>к.т.н</a:t>
            </a:r>
            <a:r>
              <a:rPr lang="uk-UA" dirty="0" smtClean="0"/>
              <a:t>., </a:t>
            </a:r>
            <a:r>
              <a:rPr lang="uk-UA" dirty="0" err="1" smtClean="0"/>
              <a:t>м.н.с</a:t>
            </a:r>
            <a:r>
              <a:rPr lang="uk-UA" dirty="0" smtClean="0"/>
              <a:t>. О.М</a:t>
            </a:r>
            <a:r>
              <a:rPr lang="uk-UA" dirty="0"/>
              <a:t>. </a:t>
            </a:r>
            <a:r>
              <a:rPr lang="uk-UA" dirty="0" smtClean="0"/>
              <a:t>Терентьєв</a:t>
            </a:r>
            <a:endParaRPr lang="ru-RU" dirty="0"/>
          </a:p>
          <a:p>
            <a:r>
              <a:rPr lang="uk-UA" dirty="0" err="1" smtClean="0"/>
              <a:t>к.т.н</a:t>
            </a:r>
            <a:r>
              <a:rPr lang="uk-UA" dirty="0" smtClean="0"/>
              <a:t>., </a:t>
            </a:r>
            <a:r>
              <a:rPr lang="uk-UA" dirty="0" err="1" smtClean="0"/>
              <a:t>м.н.с</a:t>
            </a:r>
            <a:r>
              <a:rPr lang="uk-UA" dirty="0" smtClean="0"/>
              <a:t>. І.О</a:t>
            </a:r>
            <a:r>
              <a:rPr lang="uk-UA" dirty="0"/>
              <a:t>. </a:t>
            </a:r>
            <a:r>
              <a:rPr lang="uk-UA" dirty="0" smtClean="0"/>
              <a:t>Савченко</a:t>
            </a:r>
          </a:p>
          <a:p>
            <a:r>
              <a:rPr lang="uk-UA" dirty="0" err="1" smtClean="0"/>
              <a:t>к.т.н</a:t>
            </a:r>
            <a:r>
              <a:rPr lang="uk-UA" dirty="0" smtClean="0"/>
              <a:t>., </a:t>
            </a:r>
            <a:r>
              <a:rPr lang="uk-UA" dirty="0" err="1" smtClean="0"/>
              <a:t>м.н.с</a:t>
            </a:r>
            <a:r>
              <a:rPr lang="uk-UA" dirty="0" smtClean="0"/>
              <a:t>. Л.Ю. Малафєєва</a:t>
            </a:r>
          </a:p>
          <a:p>
            <a:r>
              <a:rPr lang="uk-UA" dirty="0" err="1" smtClean="0"/>
              <a:t>к.т.н</a:t>
            </a:r>
            <a:r>
              <a:rPr lang="uk-UA" dirty="0" smtClean="0"/>
              <a:t>., </a:t>
            </a:r>
            <a:r>
              <a:rPr lang="uk-UA" dirty="0" err="1" smtClean="0"/>
              <a:t>м.н.с</a:t>
            </a:r>
            <a:r>
              <a:rPr lang="uk-UA" dirty="0" smtClean="0"/>
              <a:t>. О.Г. </a:t>
            </a:r>
            <a:r>
              <a:rPr lang="uk-UA" dirty="0" err="1" smtClean="0"/>
              <a:t>Малишевський</a:t>
            </a:r>
            <a:r>
              <a:rPr lang="uk-UA" dirty="0" smtClean="0"/>
              <a:t> </a:t>
            </a:r>
            <a:endParaRPr lang="ru-RU" dirty="0"/>
          </a:p>
          <a:p>
            <a:r>
              <a:rPr lang="uk-UA" dirty="0" err="1" smtClean="0"/>
              <a:t>м.н.с</a:t>
            </a:r>
            <a:r>
              <a:rPr lang="uk-UA" dirty="0" smtClean="0"/>
              <a:t>. М.П</a:t>
            </a:r>
            <a:r>
              <a:rPr lang="uk-UA" dirty="0"/>
              <a:t>. Макуха </a:t>
            </a:r>
            <a:endParaRPr lang="uk-UA" dirty="0" smtClean="0"/>
          </a:p>
          <a:p>
            <a:r>
              <a:rPr lang="uk-UA" dirty="0" smtClean="0"/>
              <a:t>пров. </a:t>
            </a:r>
            <a:r>
              <a:rPr lang="uk-UA" dirty="0" err="1" smtClean="0"/>
              <a:t>інж</a:t>
            </a:r>
            <a:r>
              <a:rPr lang="uk-UA" dirty="0" smtClean="0"/>
              <a:t>. В.В</a:t>
            </a:r>
            <a:r>
              <a:rPr lang="uk-UA" dirty="0"/>
              <a:t>. </a:t>
            </a:r>
            <a:r>
              <a:rPr lang="uk-UA" dirty="0" err="1" smtClean="0"/>
              <a:t>Савастьянов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</TotalTime>
  <Words>507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Моделювання і пом’якшення наслідків соціальних лих, викликаних катастрофами та тероризмом</vt:lpstr>
      <vt:lpstr>Виконавці проекту</vt:lpstr>
      <vt:lpstr>Мета проекту</vt:lpstr>
      <vt:lpstr>Структура проекту</vt:lpstr>
      <vt:lpstr>Підпроект 1: Адаптація і удосконалення інструментів для моніторингу та текстової аналітики в області соціальних лих, катастроф і тероризму</vt:lpstr>
      <vt:lpstr>Підпроект 2: розробка механізму прогнозування для процесів соціальних заворушень</vt:lpstr>
      <vt:lpstr>Підпроект 3: розробка набору інструментів моделювання для сценарного аналізу (передбачення) соціальної катастрофи</vt:lpstr>
      <vt:lpstr>Підпроект 4: заснування ситуаційно-аналітичного центру моніторингу, виявлення та реагування на соціальні катастрофи</vt:lpstr>
      <vt:lpstr>Команда ІПСА в проекті</vt:lpstr>
      <vt:lpstr>Команда ІПСА в проекті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Моделювання і пом’якшення наслідків соціальних лих, викликаних катастрофами та тероризмом</dc:title>
  <dc:creator>User</dc:creator>
  <cp:lastModifiedBy>Admin</cp:lastModifiedBy>
  <cp:revision>6</cp:revision>
  <dcterms:created xsi:type="dcterms:W3CDTF">2015-10-22T06:09:20Z</dcterms:created>
  <dcterms:modified xsi:type="dcterms:W3CDTF">2015-10-22T10:39:03Z</dcterms:modified>
</cp:coreProperties>
</file>