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17" r:id="rId2"/>
    <p:sldId id="3018" r:id="rId3"/>
    <p:sldId id="3019" r:id="rId4"/>
    <p:sldId id="3005" r:id="rId5"/>
    <p:sldId id="3003" r:id="rId6"/>
    <p:sldId id="3004" r:id="rId7"/>
    <p:sldId id="3008" r:id="rId8"/>
    <p:sldId id="3012" r:id="rId9"/>
    <p:sldId id="3014" r:id="rId10"/>
    <p:sldId id="3021" r:id="rId11"/>
    <p:sldId id="3015" r:id="rId12"/>
    <p:sldId id="3020" r:id="rId13"/>
    <p:sldId id="3025" r:id="rId14"/>
    <p:sldId id="3026" r:id="rId15"/>
    <p:sldId id="3024" r:id="rId16"/>
    <p:sldId id="3027" r:id="rId17"/>
    <p:sldId id="3028" r:id="rId18"/>
    <p:sldId id="3029" r:id="rId19"/>
    <p:sldId id="3030" r:id="rId20"/>
    <p:sldId id="3031" r:id="rId21"/>
    <p:sldId id="3032" r:id="rId22"/>
    <p:sldId id="3022" r:id="rId23"/>
  </p:sldIdLst>
  <p:sldSz cx="9144000" cy="6858000" type="screen4x3"/>
  <p:notesSz cx="9942513" cy="676116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9900"/>
    <a:srgbClr val="003366"/>
    <a:srgbClr val="000099"/>
    <a:srgbClr val="FFFFCC"/>
    <a:srgbClr val="474747"/>
    <a:srgbClr val="663300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5" autoAdjust="0"/>
    <p:restoredTop sz="91168" autoAdjust="0"/>
  </p:normalViewPr>
  <p:slideViewPr>
    <p:cSldViewPr snapToGrid="0">
      <p:cViewPr varScale="1">
        <p:scale>
          <a:sx n="97" d="100"/>
          <a:sy n="97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6" tIns="46076" rIns="92156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45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6" tIns="46076" rIns="92156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DBDC4CBA-B30F-494E-88F1-098214FC7449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3025"/>
            <a:ext cx="430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6" tIns="46076" rIns="92156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COMP3\D:\DOCUMENTS\СП Ковтун\Звіт ДМС-2011\Zvit 2011 ot 27-01-2012</a:t>
            </a: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6423025"/>
            <a:ext cx="430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6" tIns="46076" rIns="92156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5B26E23-99C7-4080-AB13-300495845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69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6" tIns="46076" rIns="92156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45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6" tIns="46076" rIns="92156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88280F0-E164-402B-9145-AD6620F1BC0D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7713" y="508000"/>
            <a:ext cx="3379787" cy="2535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11513"/>
            <a:ext cx="795496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6" tIns="46076" rIns="92156" bIns="46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3025"/>
            <a:ext cx="430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6" tIns="46076" rIns="92156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COMP3\D:\DOCUMENTS\СП Ковтун\Звіт ДМС-2011\Zvit 2011 ot 27-01-2012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450" y="6423025"/>
            <a:ext cx="430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6" tIns="46076" rIns="92156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E369807-DB3B-4865-99FC-C271CF710B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3465960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8E55FA-B2C9-4CA3-9A8D-685C20E87173}" type="datetime1">
              <a:rPr lang="ru-RU" sz="1200" b="0" smtClean="0"/>
              <a:pPr eaLnBrk="1" hangingPunct="1"/>
              <a:t>19.02.2015</a:t>
            </a:fld>
            <a:endParaRPr lang="ru-RU" sz="1200" b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A09562-4396-49F8-B38F-A5046E692E59}" type="slidenum">
              <a:rPr lang="uk-UA" sz="1200" b="0" smtClean="0"/>
              <a:pPr eaLnBrk="1" hangingPunct="1"/>
              <a:t>1</a:t>
            </a:fld>
            <a:endParaRPr lang="uk-UA" sz="1200" b="0" smtClean="0"/>
          </a:p>
        </p:txBody>
      </p:sp>
      <p:sp>
        <p:nvSpPr>
          <p:cNvPr id="17412" name="Rectangle 3"/>
          <p:cNvSpPr txBox="1">
            <a:spLocks noGrp="1" noChangeArrowheads="1"/>
          </p:cNvSpPr>
          <p:nvPr/>
        </p:nvSpPr>
        <p:spPr bwMode="auto">
          <a:xfrm>
            <a:off x="5632450" y="0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6" tIns="46076" rIns="92156" bIns="46076"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CFD506E-FDF0-4D62-A4B0-46134B5D1E71}" type="datetime1">
              <a:rPr lang="ru-RU" sz="1200" b="0"/>
              <a:pPr algn="r" eaLnBrk="1" hangingPunct="1"/>
              <a:t>19.02.2015</a:t>
            </a:fld>
            <a:endParaRPr lang="ru-RU" sz="1200" b="0"/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0" smtClean="0"/>
              <a:t>COMP3\D:\DOCUMENTS\СП Ковтун\Звіт ДМС-2011\Zvit 2011 ot 27-01-2012</a:t>
            </a:r>
          </a:p>
        </p:txBody>
      </p:sp>
      <p:sp>
        <p:nvSpPr>
          <p:cNvPr id="17414" name="Rectangle 7"/>
          <p:cNvSpPr txBox="1">
            <a:spLocks noGrp="1" noChangeArrowheads="1"/>
          </p:cNvSpPr>
          <p:nvPr/>
        </p:nvSpPr>
        <p:spPr bwMode="auto">
          <a:xfrm>
            <a:off x="5632450" y="6423025"/>
            <a:ext cx="430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6" tIns="46076" rIns="92156" bIns="46076" anchor="b"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CFF14C6-CCF8-4AFD-98FE-6F111CA25316}" type="slidenum">
              <a:rPr lang="uk-UA" sz="1200" b="0"/>
              <a:pPr algn="r" eaLnBrk="1" hangingPunct="1"/>
              <a:t>1</a:t>
            </a:fld>
            <a:endParaRPr lang="uk-UA" sz="1200" b="0"/>
          </a:p>
        </p:txBody>
      </p:sp>
      <p:sp>
        <p:nvSpPr>
          <p:cNvPr id="17415" name="Rectangle 3"/>
          <p:cNvSpPr txBox="1">
            <a:spLocks noGrp="1" noChangeArrowheads="1"/>
          </p:cNvSpPr>
          <p:nvPr/>
        </p:nvSpPr>
        <p:spPr bwMode="auto">
          <a:xfrm>
            <a:off x="5632450" y="0"/>
            <a:ext cx="4308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6" tIns="46076" rIns="92156" bIns="46076"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E04937C-263D-47A2-8391-652DE401C9BB}" type="datetime1">
              <a:rPr lang="ru-RU" sz="1200" b="0"/>
              <a:pPr algn="r" eaLnBrk="1" hangingPunct="1"/>
              <a:t>19.02.2015</a:t>
            </a:fld>
            <a:endParaRPr lang="ru-RU" sz="1200" b="0"/>
          </a:p>
        </p:txBody>
      </p:sp>
      <p:sp>
        <p:nvSpPr>
          <p:cNvPr id="17416" name="Rectangle 7"/>
          <p:cNvSpPr txBox="1">
            <a:spLocks noGrp="1" noChangeArrowheads="1"/>
          </p:cNvSpPr>
          <p:nvPr/>
        </p:nvSpPr>
        <p:spPr bwMode="auto">
          <a:xfrm>
            <a:off x="5632450" y="6423025"/>
            <a:ext cx="430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6" tIns="46076" rIns="92156" bIns="46076" anchor="b"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DB48A2-5A74-4684-A3B9-E8B5557360A3}" type="slidenum">
              <a:rPr lang="uk-UA" sz="1200" b="0"/>
              <a:pPr algn="r" eaLnBrk="1" hangingPunct="1"/>
              <a:t>1</a:t>
            </a:fld>
            <a:endParaRPr lang="uk-UA" sz="1200" b="0"/>
          </a:p>
        </p:txBody>
      </p:sp>
      <p:sp>
        <p:nvSpPr>
          <p:cNvPr id="17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9300" y="508000"/>
            <a:ext cx="3379788" cy="2535238"/>
          </a:xfrm>
          <a:ln/>
        </p:spPr>
      </p:sp>
      <p:sp>
        <p:nvSpPr>
          <p:cNvPr id="17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8436" name="Місце для дати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CF1951-1297-482B-99E0-8F2A8B84616D}" type="datetime1">
              <a:rPr lang="ru-RU" sz="1200" b="0" smtClean="0"/>
              <a:pPr eaLnBrk="1" hangingPunct="1"/>
              <a:t>19.02.2015</a:t>
            </a:fld>
            <a:endParaRPr lang="ru-RU" sz="1200" b="0" smtClean="0"/>
          </a:p>
        </p:txBody>
      </p:sp>
      <p:sp>
        <p:nvSpPr>
          <p:cNvPr id="18437" name="Місце для нижнього колонтитула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0" smtClean="0"/>
              <a:t>COMP3\D:\DOCUMENTS\СП Ковтун\Звіт ДМС-2011\Zvit 2011 ot 27-01-2012</a:t>
            </a:r>
          </a:p>
        </p:txBody>
      </p:sp>
      <p:sp>
        <p:nvSpPr>
          <p:cNvPr id="18438" name="Місце для номера слайда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D5A82-8923-445B-935A-C546BE1FDCA5}" type="slidenum">
              <a:rPr lang="uk-UA" sz="1200" b="0" smtClean="0"/>
              <a:pPr eaLnBrk="1" hangingPunct="1"/>
              <a:t>2</a:t>
            </a:fld>
            <a:endParaRPr lang="uk-UA" sz="1200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0484" name="Місце для дати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91E48B-034D-44E7-9DE4-0F5207246FDB}" type="datetime1">
              <a:rPr lang="ru-RU" sz="1200" b="0" smtClean="0"/>
              <a:pPr eaLnBrk="1" hangingPunct="1"/>
              <a:t>19.02.2015</a:t>
            </a:fld>
            <a:endParaRPr lang="ru-RU" sz="1200" b="0" smtClean="0"/>
          </a:p>
        </p:txBody>
      </p:sp>
      <p:sp>
        <p:nvSpPr>
          <p:cNvPr id="20485" name="Місце для нижнього колонтитула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0" smtClean="0"/>
              <a:t>COMP3\D:\DOCUMENTS\СП Ковтун\Звіт ДМС-2011\Zvit 2011 ot 27-01-2012</a:t>
            </a:r>
          </a:p>
        </p:txBody>
      </p:sp>
      <p:sp>
        <p:nvSpPr>
          <p:cNvPr id="20486" name="Місце для номера слайда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196DD-A2BD-4C64-AE9E-431D5720B7B7}" type="slidenum">
              <a:rPr lang="uk-UA" sz="1200" b="0" smtClean="0"/>
              <a:pPr eaLnBrk="1" hangingPunct="1"/>
              <a:t>4</a:t>
            </a:fld>
            <a:endParaRPr lang="uk-UA" sz="1200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9460" name="Місце для дати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3DCCC8-60D9-4F19-8D83-FD2582267E15}" type="datetime1">
              <a:rPr lang="ru-RU" sz="1200" b="0" smtClean="0"/>
              <a:pPr eaLnBrk="1" hangingPunct="1"/>
              <a:t>19.02.2015</a:t>
            </a:fld>
            <a:endParaRPr lang="ru-RU" sz="1200" b="0" smtClean="0"/>
          </a:p>
        </p:txBody>
      </p:sp>
      <p:sp>
        <p:nvSpPr>
          <p:cNvPr id="19461" name="Місце для нижнього колонтитула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0" smtClean="0"/>
              <a:t>COMP3\D:\DOCUMENTS\СП Ковтун\Звіт ДМС-2011\Zvit 2011 ot 27-01-2012</a:t>
            </a:r>
          </a:p>
        </p:txBody>
      </p:sp>
      <p:sp>
        <p:nvSpPr>
          <p:cNvPr id="19462" name="Місце для номера слайда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696962-F808-486C-8AEE-B6FF42FC2FF8}" type="slidenum">
              <a:rPr lang="uk-UA" sz="1200" b="0" smtClean="0"/>
              <a:pPr eaLnBrk="1" hangingPunct="1"/>
              <a:t>5</a:t>
            </a:fld>
            <a:endParaRPr lang="uk-UA" sz="1200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0484" name="Місце для дати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91E48B-034D-44E7-9DE4-0F5207246FDB}" type="datetime1">
              <a:rPr lang="ru-RU" sz="1200" b="0" smtClean="0"/>
              <a:pPr eaLnBrk="1" hangingPunct="1"/>
              <a:t>19.02.2015</a:t>
            </a:fld>
            <a:endParaRPr lang="ru-RU" sz="1200" b="0" smtClean="0"/>
          </a:p>
        </p:txBody>
      </p:sp>
      <p:sp>
        <p:nvSpPr>
          <p:cNvPr id="20485" name="Місце для нижнього колонтитула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0" smtClean="0"/>
              <a:t>COMP3\D:\DOCUMENTS\СП Ковтун\Звіт ДМС-2011\Zvit 2011 ot 27-01-2012</a:t>
            </a:r>
          </a:p>
        </p:txBody>
      </p:sp>
      <p:sp>
        <p:nvSpPr>
          <p:cNvPr id="20486" name="Місце для номера слайда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196DD-A2BD-4C64-AE9E-431D5720B7B7}" type="slidenum">
              <a:rPr lang="uk-UA" sz="1200" b="0" smtClean="0"/>
              <a:pPr eaLnBrk="1" hangingPunct="1"/>
              <a:t>6</a:t>
            </a:fld>
            <a:endParaRPr lang="uk-UA" sz="1200" b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0484" name="Місце для дати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91E48B-034D-44E7-9DE4-0F5207246FDB}" type="datetime1">
              <a:rPr lang="ru-RU" sz="1200" b="0" smtClean="0"/>
              <a:pPr eaLnBrk="1" hangingPunct="1"/>
              <a:t>19.02.2015</a:t>
            </a:fld>
            <a:endParaRPr lang="ru-RU" sz="1200" b="0" smtClean="0"/>
          </a:p>
        </p:txBody>
      </p:sp>
      <p:sp>
        <p:nvSpPr>
          <p:cNvPr id="20485" name="Місце для нижнього колонтитула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0" smtClean="0"/>
              <a:t>COMP3\D:\DOCUMENTS\СП Ковтун\Звіт ДМС-2011\Zvit 2011 ot 27-01-2012</a:t>
            </a:r>
          </a:p>
        </p:txBody>
      </p:sp>
      <p:sp>
        <p:nvSpPr>
          <p:cNvPr id="20486" name="Місце для номера слайда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196DD-A2BD-4C64-AE9E-431D5720B7B7}" type="slidenum">
              <a:rPr lang="uk-UA" sz="1200" b="0" smtClean="0"/>
              <a:pPr eaLnBrk="1" hangingPunct="1"/>
              <a:t>11</a:t>
            </a:fld>
            <a:endParaRPr lang="uk-UA" sz="1200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359ED-5989-489D-B2D7-1873A8A148B0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AC88-CBD8-4721-ACC1-6FEC784217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7944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591C-6744-4D90-A944-52C7794C5E03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5748-29B8-404E-B73C-75C4FF80B01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1738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EDEC-730A-4DDE-830B-634E0B189F41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165DE-59ED-4A63-A9ED-58DF8E8489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4269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6"/>
            <a:ext cx="89154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9475A-9CB0-48FD-A599-78827CB59926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75CB-D513-4747-A405-DC31B4A8C85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40697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346CD-FC5B-4F1F-884D-55CCE2234926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D0D7-5F08-4530-89E4-A37A7006260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3980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CC3D4-2D12-44C8-9170-6B565E35E38F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6468-8A30-4227-BC33-093D9DB059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6330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F590F-810B-4394-AC78-EF39333EEB39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31723-D193-403E-9862-649BEC8E6FB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7302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EF0F-2388-4CAE-AD29-1A10AE0508DC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AF9E-2A6B-4EE9-AEF2-9BE077CC2C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1180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4749-24FC-452A-9BBA-62E40854AF5F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EFA2F-6A53-4F98-AAAB-31F665FD0D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048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495BF-932F-4725-9538-72076FA8885D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1864-8BF0-43BD-9257-5C76C57781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777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CEFF-9F48-4BD0-9599-B5775A55116A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28B6A-FB30-4F5F-BE22-D5975B5E23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20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572A-A052-4119-A8AC-0EAE8492C3D1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0592A-5C84-4DE1-BD84-D97BE9563D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6306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2BE2-299C-4AE0-8007-0558559C86DA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A4EB-0D58-473D-8510-990431AEB0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8074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3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3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911F4-9DF0-45E5-AD32-3D0B26B1D95E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A6AF-531E-45EE-8604-F5B22AEE6E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790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98551027-4EED-43FB-B4C4-E2393A5871DE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B546A23-9B08-4572-9B69-CC63BFD4AB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pd.kpi.ua/" TargetMode="External"/><Relationship Id="rId2" Type="http://schemas.openxmlformats.org/officeDocument/2006/relationships/hyperlink" Target="http://icd.kpi.u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0" y="22225"/>
            <a:ext cx="59086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kumimoji="1" lang="uk-UA" sz="5400" i="1" dirty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ПІДСУМКИ МОНІТОРИНГУ САЙТІВ МІЖНАРОДНИХ ОФІСІВ ПІДРОЗДІЛІВ</a:t>
            </a:r>
            <a:br>
              <a:rPr kumimoji="1" lang="uk-UA" sz="5400" i="1" dirty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kumimoji="1" lang="uk-UA" sz="5400" i="1" dirty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 20</a:t>
            </a:r>
            <a:r>
              <a:rPr kumimoji="1" lang="en-US" sz="5400" i="1" dirty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14</a:t>
            </a:r>
            <a:r>
              <a:rPr kumimoji="1" lang="uk-UA" sz="5400" i="1" dirty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р.</a:t>
            </a:r>
            <a:r>
              <a:rPr kumimoji="1" lang="ru-RU" sz="5400" i="1" dirty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kumimoji="1" lang="en-GB" sz="5400" i="1" dirty="0">
              <a:solidFill>
                <a:srgbClr val="7B615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201613" y="6224588"/>
            <a:ext cx="511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ctr" eaLnBrk="0" hangingPunct="0">
              <a:spcBef>
                <a:spcPct val="20000"/>
              </a:spcBef>
              <a:buClr>
                <a:srgbClr val="FFCC00"/>
              </a:buClr>
              <a:defRPr/>
            </a:pPr>
            <a:r>
              <a:rPr kumimoji="1" lang="ru-RU" sz="3200" i="1" dirty="0" smtClean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19 </a:t>
            </a:r>
            <a:r>
              <a:rPr kumimoji="1" lang="uk-UA" sz="3200" i="1" dirty="0" smtClean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лютого </a:t>
            </a:r>
            <a:r>
              <a:rPr kumimoji="1" lang="uk-UA" sz="3200" i="1" dirty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</a:t>
            </a:r>
            <a:r>
              <a:rPr kumimoji="1" lang="en-US" sz="3200" i="1" dirty="0" smtClean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kumimoji="1" lang="uk-UA" sz="3200" i="1" dirty="0" smtClean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 </a:t>
            </a:r>
            <a:r>
              <a:rPr kumimoji="1" lang="uk-UA" sz="3200" i="1" dirty="0">
                <a:solidFill>
                  <a:srgbClr val="7B61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р.</a:t>
            </a:r>
            <a:endParaRPr kumimoji="1" lang="ru-RU" sz="3200" i="1" dirty="0">
              <a:solidFill>
                <a:srgbClr val="7B615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052" name="Picture 4" descr="korp-1-old-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5270500"/>
            <a:ext cx="55499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D:\Fen'\МОНІТОРИНГ 17.12.2012\Мониторинг-19-12-14\1411329747_2015-year-of-the-sheep-3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3" t="1733" b="1674"/>
          <a:stretch>
            <a:fillRect/>
          </a:stretch>
        </p:blipFill>
        <p:spPr bwMode="auto">
          <a:xfrm>
            <a:off x="5962650" y="412750"/>
            <a:ext cx="3100388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b="16653"/>
          <a:stretch>
            <a:fillRect/>
          </a:stretch>
        </p:blipFill>
        <p:spPr bwMode="auto">
          <a:xfrm>
            <a:off x="0" y="9525"/>
            <a:ext cx="4486275" cy="57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163" y="3899567"/>
            <a:ext cx="4502150" cy="11430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" y="60210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http://document.kpi.ua/2014_1-278</a:t>
            </a:r>
            <a:endParaRPr lang="en-US" sz="3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550858" y="50240"/>
            <a:ext cx="4552950" cy="4110416"/>
            <a:chOff x="4550858" y="50240"/>
            <a:chExt cx="4552950" cy="4110416"/>
          </a:xfrm>
        </p:grpSpPr>
        <p:pic>
          <p:nvPicPr>
            <p:cNvPr id="5939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0858" y="1246006"/>
              <a:ext cx="455295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t="82752"/>
            <a:stretch>
              <a:fillRect/>
            </a:stretch>
          </p:blipFill>
          <p:spPr bwMode="auto">
            <a:xfrm>
              <a:off x="4561952" y="50240"/>
              <a:ext cx="4518093" cy="118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4573026" y="39327"/>
            <a:ext cx="4502150" cy="2428569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5358581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5388077" y="0"/>
            <a:ext cx="3755923" cy="134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9833" y="219116"/>
            <a:ext cx="3746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Всього</a:t>
            </a:r>
            <a:r>
              <a:rPr lang="ru-RU" sz="2400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 кафедр – 138</a:t>
            </a:r>
            <a:endParaRPr lang="en-US" sz="2400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94044" y="1347030"/>
            <a:ext cx="8981132" cy="5510970"/>
            <a:chOff x="94044" y="1356862"/>
            <a:chExt cx="8981132" cy="614743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94044" y="1356862"/>
              <a:ext cx="8912304" cy="113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6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94943" y="2426734"/>
              <a:ext cx="893445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7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12151" y="3718147"/>
              <a:ext cx="8963025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8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21676" y="6885167"/>
              <a:ext cx="89535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9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21062" y="5207561"/>
              <a:ext cx="893445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10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30894" y="6071874"/>
              <a:ext cx="8934450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Прямоугольник 11"/>
          <p:cNvSpPr/>
          <p:nvPr/>
        </p:nvSpPr>
        <p:spPr>
          <a:xfrm>
            <a:off x="2320413" y="5962073"/>
            <a:ext cx="6823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http://webometr.kpi.ua/node/343</a:t>
            </a:r>
            <a:endParaRPr lang="en-US" sz="2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b="17395"/>
          <a:stretch>
            <a:fillRect/>
          </a:stretch>
        </p:blipFill>
        <p:spPr bwMode="auto">
          <a:xfrm>
            <a:off x="9832" y="29803"/>
            <a:ext cx="4552950" cy="567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http://document.kpi.ua/2015_1-7</a:t>
            </a:r>
            <a:endParaRPr lang="en-US" sz="3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71386" y="147484"/>
            <a:ext cx="4552950" cy="4979736"/>
            <a:chOff x="4591050" y="796413"/>
            <a:chExt cx="4552950" cy="497973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4608868" y="1947099"/>
              <a:ext cx="4495800" cy="382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</a:blip>
            <a:srcRect t="82175"/>
            <a:stretch>
              <a:fillRect/>
            </a:stretch>
          </p:blipFill>
          <p:spPr bwMode="auto">
            <a:xfrm>
              <a:off x="4591050" y="796413"/>
              <a:ext cx="4552950" cy="1224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Прямоугольник 7"/>
          <p:cNvSpPr/>
          <p:nvPr/>
        </p:nvSpPr>
        <p:spPr>
          <a:xfrm>
            <a:off x="30163" y="4165031"/>
            <a:ext cx="4502150" cy="157700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22186" y="114146"/>
            <a:ext cx="4502150" cy="416288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9160" y="55615"/>
            <a:ext cx="454342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609179" y="556443"/>
            <a:ext cx="45053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9665" y="57820"/>
            <a:ext cx="4404852" cy="672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4414684" y="0"/>
            <a:ext cx="4729315" cy="64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06528" y="6457890"/>
            <a:ext cx="4837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http://webometr.kpi.ua/attention</a:t>
            </a:r>
            <a:endParaRPr lang="en-US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621770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http://document.kpi.ua/2015_1-20</a:t>
            </a:r>
            <a:endParaRPr lang="en-US" sz="3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3423" y="0"/>
            <a:ext cx="4660500" cy="624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97986" y="393290"/>
            <a:ext cx="8969761" cy="608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55174" y="37508"/>
            <a:ext cx="6135329" cy="67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4473677" cy="681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798143" y="0"/>
            <a:ext cx="4345858" cy="68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-1" y="0"/>
            <a:ext cx="4463845" cy="68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503174" y="0"/>
            <a:ext cx="4640826" cy="629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 rotWithShape="1">
          <a:blip r:embed="rId3"/>
          <a:srcRect l="21774" t="85158" r="27650" b="11918"/>
          <a:stretch/>
        </p:blipFill>
        <p:spPr bwMode="auto">
          <a:xfrm>
            <a:off x="62141" y="6341807"/>
            <a:ext cx="9047249" cy="353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9498" y="76813"/>
            <a:ext cx="9106795" cy="6156838"/>
            <a:chOff x="29498" y="57149"/>
            <a:chExt cx="9106795" cy="61568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 l="977" r="769"/>
            <a:stretch>
              <a:fillRect/>
            </a:stretch>
          </p:blipFill>
          <p:spPr bwMode="auto">
            <a:xfrm>
              <a:off x="29498" y="57149"/>
              <a:ext cx="9106795" cy="615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Прямокутник 1"/>
            <p:cNvSpPr/>
            <p:nvPr/>
          </p:nvSpPr>
          <p:spPr>
            <a:xfrm>
              <a:off x="2015628" y="1331399"/>
              <a:ext cx="855407" cy="2515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000" dirty="0" smtClean="0">
                  <a:solidFill>
                    <a:schemeClr val="tx1"/>
                  </a:solidFill>
                </a:rPr>
                <a:t>В </a:t>
              </a:r>
              <a:r>
                <a:rPr lang="uk-UA" sz="1000" dirty="0">
                  <a:solidFill>
                    <a:schemeClr val="tx1"/>
                  </a:solidFill>
                </a:rPr>
                <a:t>розробці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11277" y="81296"/>
            <a:ext cx="8023269" cy="661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88575" y="629265"/>
            <a:ext cx="8895996" cy="555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78454" y="188913"/>
            <a:ext cx="9036050" cy="65532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uk-UA" b="1" dirty="0" smtClean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b="1" dirty="0" smtClean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uk-UA" sz="6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Дякую за увагу !</a:t>
            </a:r>
            <a:endParaRPr lang="uk-UA" b="1" dirty="0" smtClean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uk-UA" b="1" dirty="0" smtClean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uk-UA" b="1" dirty="0" smtClean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uk-UA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Департамент міжнародного співробітництва</a:t>
            </a:r>
            <a:endParaRPr lang="en-US" b="1" dirty="0" smtClean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  <a:hlinkClick r:id="rId2"/>
              </a:rPr>
              <a:t>http://icd.kpi.ua/</a:t>
            </a:r>
            <a:r>
              <a:rPr lang="uk-UA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b="1" dirty="0" smtClean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ВІДДІЛ МІЖНАРОДНИХ ПРОЕКТІВ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  <a:hlinkClick r:id="rId3"/>
              </a:rPr>
              <a:t>http://ipd.kpi.ua/</a:t>
            </a:r>
            <a:endParaRPr lang="en-US" b="1" dirty="0" smtClean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b="1" dirty="0" smtClean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00013"/>
            <a:ext cx="9144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3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40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Підсумкові дані станом на </a:t>
            </a:r>
            <a:r>
              <a:rPr lang="en-US" sz="34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</a:t>
            </a:r>
            <a:r>
              <a:rPr lang="uk-UA" sz="34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.12.201</a:t>
            </a:r>
            <a:r>
              <a:rPr lang="en-US" sz="34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ru-RU" sz="32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0445" name="Group 29"/>
          <p:cNvGraphicFramePr>
            <a:graphicFrameLocks noGrp="1"/>
          </p:cNvGraphicFramePr>
          <p:nvPr/>
        </p:nvGraphicFramePr>
        <p:xfrm>
          <a:off x="0" y="546586"/>
          <a:ext cx="9144000" cy="6156830"/>
        </p:xfrm>
        <a:graphic>
          <a:graphicData uri="http://schemas.openxmlformats.org/drawingml/2006/table">
            <a:tbl>
              <a:tblPr/>
              <a:tblGrid>
                <a:gridCol w="3448050"/>
                <a:gridCol w="2279510"/>
                <a:gridCol w="3416440"/>
              </a:tblGrid>
              <a:tr h="816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Показник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Кількість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2013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2014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Підрозділ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(з 24-х)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Відсутність англомовної версії сайту підрозділу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(6)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ФММ,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ФТІ, РТФ, ФЛ, ІЕЕ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стані доробки)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РТФ ?)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85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Відсутність інформації про керівника МО</a:t>
                      </a:r>
                      <a:b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(в обох версіях сайту)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4/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ХТФ,</a:t>
                      </a:r>
                      <a:b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ФТІ, ФЕА, ІФФ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РТФ ?)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94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Відсутність англомовної версії сайту МО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6/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ФТІ, ІФФ, ФММ, ІХФ, ФАКС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РТФ ?)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94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Відсутність україномовної версії сайту МО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ФТІ, ЗФ, ІФФ, ФБТ, ФЕА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РТФ ?)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83" name="Picture 19"/>
          <p:cNvPicPr>
            <a:picLocks noChangeAspect="1" noChangeArrowheads="1"/>
          </p:cNvPicPr>
          <p:nvPr/>
        </p:nvPicPr>
        <p:blipFill rotWithShape="1">
          <a:blip r:embed="rId3"/>
          <a:srcRect l="8482" t="17471" r="4039" b="6648"/>
          <a:stretch/>
        </p:blipFill>
        <p:spPr bwMode="auto">
          <a:xfrm>
            <a:off x="9525" y="176213"/>
            <a:ext cx="9110663" cy="63230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10" name="Picture 22"/>
          <p:cNvPicPr>
            <a:picLocks noChangeAspect="1" noChangeArrowheads="1"/>
          </p:cNvPicPr>
          <p:nvPr/>
        </p:nvPicPr>
        <p:blipFill rotWithShape="1">
          <a:blip r:embed="rId3"/>
          <a:srcRect l="7771" t="17726" r="5507" b="7562"/>
          <a:stretch/>
        </p:blipFill>
        <p:spPr bwMode="auto">
          <a:xfrm>
            <a:off x="39688" y="176213"/>
            <a:ext cx="9015412" cy="62150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4562475" cy="68580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614863" y="-9832"/>
            <a:ext cx="4430712" cy="68580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163" y="4002088"/>
            <a:ext cx="4502150" cy="56991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30163" y="6278563"/>
            <a:ext cx="4502150" cy="56991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670425" y="49213"/>
            <a:ext cx="4325938" cy="56991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4724" y="2302338"/>
            <a:ext cx="3372556" cy="4467174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0"/>
            <a:ext cx="5715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16725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425" y="0"/>
            <a:ext cx="4208463" cy="6840538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299075"/>
            <a:ext cx="4513263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</a:pPr>
            <a:r>
              <a:rPr kumimoji="1" lang="uk-UA" sz="280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Керівник відділу – </a:t>
            </a:r>
            <a:br>
              <a:rPr kumimoji="1" lang="uk-UA" sz="280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</a:br>
            <a:r>
              <a:rPr kumimoji="1" lang="uk-UA" sz="280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Когар Володимир Борисович,</a:t>
            </a:r>
            <a:br>
              <a:rPr kumimoji="1" lang="uk-UA" sz="280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</a:br>
            <a:r>
              <a:rPr kumimoji="1" lang="uk-UA" sz="280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кімн.160 корп.1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6467" y="2694397"/>
            <a:ext cx="3932545" cy="56991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D9"/>
      </a:lt1>
      <a:dk2>
        <a:srgbClr val="808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D9"/>
        </a:lt1>
        <a:dk2>
          <a:srgbClr val="808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24325</TotalTime>
  <Words>206</Words>
  <Application>Microsoft Office PowerPoint</Application>
  <PresentationFormat>Экран (4:3)</PresentationFormat>
  <Paragraphs>63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УМЗ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Шукаев Сергей Николаевич</dc:creator>
  <cp:lastModifiedBy>Komp01</cp:lastModifiedBy>
  <cp:revision>2563</cp:revision>
  <dcterms:created xsi:type="dcterms:W3CDTF">2007-02-07T11:17:26Z</dcterms:created>
  <dcterms:modified xsi:type="dcterms:W3CDTF">2015-02-19T13:29:42Z</dcterms:modified>
</cp:coreProperties>
</file>